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59"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ACE29F-AF36-4EB9-B704-4E083478F78F}" v="3" dt="2025-02-23T15:47:16.901"/>
    <p1510:client id="{DA540D49-5EC1-45F4-ABE0-A57EE52A81FC}" v="10" dt="2025-02-23T15:28:53.7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033"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pali Gawate" userId="1e1bf277ac962802" providerId="LiveId" clId="{CBACE29F-AF36-4EB9-B704-4E083478F78F}"/>
    <pc:docChg chg="custSel addSld delSld modSld">
      <pc:chgData name="Rupali Gawate" userId="1e1bf277ac962802" providerId="LiveId" clId="{CBACE29F-AF36-4EB9-B704-4E083478F78F}" dt="2025-02-23T16:51:51.833" v="35" actId="2696"/>
      <pc:docMkLst>
        <pc:docMk/>
      </pc:docMkLst>
      <pc:sldChg chg="modSp mod">
        <pc:chgData name="Rupali Gawate" userId="1e1bf277ac962802" providerId="LiveId" clId="{CBACE29F-AF36-4EB9-B704-4E083478F78F}" dt="2025-02-23T15:47:17.022" v="18" actId="27636"/>
        <pc:sldMkLst>
          <pc:docMk/>
          <pc:sldMk cId="150496420" sldId="256"/>
        </pc:sldMkLst>
        <pc:spChg chg="mod">
          <ac:chgData name="Rupali Gawate" userId="1e1bf277ac962802" providerId="LiveId" clId="{CBACE29F-AF36-4EB9-B704-4E083478F78F}" dt="2025-02-23T15:47:17.022" v="18" actId="27636"/>
          <ac:spMkLst>
            <pc:docMk/>
            <pc:sldMk cId="150496420" sldId="256"/>
            <ac:spMk id="2" creationId="{BF146D23-9EEF-2E77-BA88-C858F2E05C92}"/>
          </ac:spMkLst>
        </pc:spChg>
      </pc:sldChg>
      <pc:sldChg chg="modSp mod">
        <pc:chgData name="Rupali Gawate" userId="1e1bf277ac962802" providerId="LiveId" clId="{CBACE29F-AF36-4EB9-B704-4E083478F78F}" dt="2025-02-23T15:47:17.032" v="19" actId="27636"/>
        <pc:sldMkLst>
          <pc:docMk/>
          <pc:sldMk cId="4259257489" sldId="257"/>
        </pc:sldMkLst>
        <pc:spChg chg="mod">
          <ac:chgData name="Rupali Gawate" userId="1e1bf277ac962802" providerId="LiveId" clId="{CBACE29F-AF36-4EB9-B704-4E083478F78F}" dt="2025-02-23T15:47:17.032" v="19" actId="27636"/>
          <ac:spMkLst>
            <pc:docMk/>
            <pc:sldMk cId="4259257489" sldId="257"/>
            <ac:spMk id="3" creationId="{8D9DA7E5-BE74-8487-F582-85B549C3D3E4}"/>
          </ac:spMkLst>
        </pc:spChg>
      </pc:sldChg>
      <pc:sldChg chg="modSp mod">
        <pc:chgData name="Rupali Gawate" userId="1e1bf277ac962802" providerId="LiveId" clId="{CBACE29F-AF36-4EB9-B704-4E083478F78F}" dt="2025-02-23T15:47:09.592" v="11" actId="27636"/>
        <pc:sldMkLst>
          <pc:docMk/>
          <pc:sldMk cId="636494748" sldId="259"/>
        </pc:sldMkLst>
        <pc:spChg chg="mod">
          <ac:chgData name="Rupali Gawate" userId="1e1bf277ac962802" providerId="LiveId" clId="{CBACE29F-AF36-4EB9-B704-4E083478F78F}" dt="2025-02-23T15:47:09.592" v="11" actId="27636"/>
          <ac:spMkLst>
            <pc:docMk/>
            <pc:sldMk cId="636494748" sldId="259"/>
            <ac:spMk id="2" creationId="{DBA9A380-118A-1E1B-C923-37CEBD33B6BA}"/>
          </ac:spMkLst>
        </pc:spChg>
      </pc:sldChg>
      <pc:sldChg chg="modSp mod">
        <pc:chgData name="Rupali Gawate" userId="1e1bf277ac962802" providerId="LiveId" clId="{CBACE29F-AF36-4EB9-B704-4E083478F78F}" dt="2025-02-23T15:47:16.901" v="16"/>
        <pc:sldMkLst>
          <pc:docMk/>
          <pc:sldMk cId="2564829505" sldId="265"/>
        </pc:sldMkLst>
        <pc:spChg chg="mod">
          <ac:chgData name="Rupali Gawate" userId="1e1bf277ac962802" providerId="LiveId" clId="{CBACE29F-AF36-4EB9-B704-4E083478F78F}" dt="2025-02-23T15:47:16.901" v="16"/>
          <ac:spMkLst>
            <pc:docMk/>
            <pc:sldMk cId="2564829505" sldId="265"/>
            <ac:spMk id="3" creationId="{76CE89CD-A732-672A-400A-3B5664098C73}"/>
          </ac:spMkLst>
        </pc:spChg>
        <pc:picChg chg="mod">
          <ac:chgData name="Rupali Gawate" userId="1e1bf277ac962802" providerId="LiveId" clId="{CBACE29F-AF36-4EB9-B704-4E083478F78F}" dt="2025-02-23T15:47:16.901" v="16"/>
          <ac:picMkLst>
            <pc:docMk/>
            <pc:sldMk cId="2564829505" sldId="265"/>
            <ac:picMk id="6" creationId="{24225C14-C3A3-4EB9-FF68-E5D9809CBEE0}"/>
          </ac:picMkLst>
        </pc:picChg>
      </pc:sldChg>
      <pc:sldChg chg="modSp">
        <pc:chgData name="Rupali Gawate" userId="1e1bf277ac962802" providerId="LiveId" clId="{CBACE29F-AF36-4EB9-B704-4E083478F78F}" dt="2025-02-23T15:47:16.901" v="16"/>
        <pc:sldMkLst>
          <pc:docMk/>
          <pc:sldMk cId="1123727792" sldId="266"/>
        </pc:sldMkLst>
        <pc:spChg chg="mod">
          <ac:chgData name="Rupali Gawate" userId="1e1bf277ac962802" providerId="LiveId" clId="{CBACE29F-AF36-4EB9-B704-4E083478F78F}" dt="2025-02-23T15:47:16.901" v="16"/>
          <ac:spMkLst>
            <pc:docMk/>
            <pc:sldMk cId="1123727792" sldId="266"/>
            <ac:spMk id="2" creationId="{F97DC7AA-9104-5E82-0875-D1A17058B62F}"/>
          </ac:spMkLst>
        </pc:spChg>
      </pc:sldChg>
      <pc:sldChg chg="modSp mod">
        <pc:chgData name="Rupali Gawate" userId="1e1bf277ac962802" providerId="LiveId" clId="{CBACE29F-AF36-4EB9-B704-4E083478F78F}" dt="2025-02-23T15:47:17.057" v="20" actId="27636"/>
        <pc:sldMkLst>
          <pc:docMk/>
          <pc:sldMk cId="3663109579" sldId="267"/>
        </pc:sldMkLst>
        <pc:spChg chg="mod">
          <ac:chgData name="Rupali Gawate" userId="1e1bf277ac962802" providerId="LiveId" clId="{CBACE29F-AF36-4EB9-B704-4E083478F78F}" dt="2025-02-23T15:47:16.901" v="16"/>
          <ac:spMkLst>
            <pc:docMk/>
            <pc:sldMk cId="3663109579" sldId="267"/>
            <ac:spMk id="2" creationId="{C11F3909-66A4-4801-078B-2A396FEB6D49}"/>
          </ac:spMkLst>
        </pc:spChg>
        <pc:spChg chg="mod">
          <ac:chgData name="Rupali Gawate" userId="1e1bf277ac962802" providerId="LiveId" clId="{CBACE29F-AF36-4EB9-B704-4E083478F78F}" dt="2025-02-23T15:47:17.057" v="20" actId="27636"/>
          <ac:spMkLst>
            <pc:docMk/>
            <pc:sldMk cId="3663109579" sldId="267"/>
            <ac:spMk id="3" creationId="{A93F72C3-CF35-FBB1-ECA1-1754F0B0361F}"/>
          </ac:spMkLst>
        </pc:spChg>
      </pc:sldChg>
      <pc:sldChg chg="modSp mod">
        <pc:chgData name="Rupali Gawate" userId="1e1bf277ac962802" providerId="LiveId" clId="{CBACE29F-AF36-4EB9-B704-4E083478F78F}" dt="2025-02-23T15:47:16.901" v="16"/>
        <pc:sldMkLst>
          <pc:docMk/>
          <pc:sldMk cId="2108429026" sldId="268"/>
        </pc:sldMkLst>
        <pc:spChg chg="mod">
          <ac:chgData name="Rupali Gawate" userId="1e1bf277ac962802" providerId="LiveId" clId="{CBACE29F-AF36-4EB9-B704-4E083478F78F}" dt="2025-02-23T15:47:16.901" v="16"/>
          <ac:spMkLst>
            <pc:docMk/>
            <pc:sldMk cId="2108429026" sldId="268"/>
            <ac:spMk id="2" creationId="{F7EC666C-B3F7-B67F-E32C-3F2F23E840D1}"/>
          </ac:spMkLst>
        </pc:spChg>
        <pc:picChg chg="mod">
          <ac:chgData name="Rupali Gawate" userId="1e1bf277ac962802" providerId="LiveId" clId="{CBACE29F-AF36-4EB9-B704-4E083478F78F}" dt="2025-02-23T15:47:16.901" v="16"/>
          <ac:picMkLst>
            <pc:docMk/>
            <pc:sldMk cId="2108429026" sldId="268"/>
            <ac:picMk id="5" creationId="{13D2F0F2-2BF0-437A-1FD9-03F400ECCE91}"/>
          </ac:picMkLst>
        </pc:picChg>
      </pc:sldChg>
      <pc:sldChg chg="modSp">
        <pc:chgData name="Rupali Gawate" userId="1e1bf277ac962802" providerId="LiveId" clId="{CBACE29F-AF36-4EB9-B704-4E083478F78F}" dt="2025-02-23T15:47:16.901" v="16"/>
        <pc:sldMkLst>
          <pc:docMk/>
          <pc:sldMk cId="3451363751" sldId="269"/>
        </pc:sldMkLst>
        <pc:picChg chg="mod">
          <ac:chgData name="Rupali Gawate" userId="1e1bf277ac962802" providerId="LiveId" clId="{CBACE29F-AF36-4EB9-B704-4E083478F78F}" dt="2025-02-23T15:47:16.901" v="16"/>
          <ac:picMkLst>
            <pc:docMk/>
            <pc:sldMk cId="3451363751" sldId="269"/>
            <ac:picMk id="6" creationId="{C6E01E85-8F40-814B-6E10-43EB147DF448}"/>
          </ac:picMkLst>
        </pc:picChg>
      </pc:sldChg>
      <pc:sldChg chg="modSp">
        <pc:chgData name="Rupali Gawate" userId="1e1bf277ac962802" providerId="LiveId" clId="{CBACE29F-AF36-4EB9-B704-4E083478F78F}" dt="2025-02-23T15:47:16.901" v="16"/>
        <pc:sldMkLst>
          <pc:docMk/>
          <pc:sldMk cId="2651335829" sldId="270"/>
        </pc:sldMkLst>
        <pc:spChg chg="mod">
          <ac:chgData name="Rupali Gawate" userId="1e1bf277ac962802" providerId="LiveId" clId="{CBACE29F-AF36-4EB9-B704-4E083478F78F}" dt="2025-02-23T15:47:16.901" v="16"/>
          <ac:spMkLst>
            <pc:docMk/>
            <pc:sldMk cId="2651335829" sldId="270"/>
            <ac:spMk id="2" creationId="{30AB9D98-B1DA-B392-469C-AA61FBAAAEAD}"/>
          </ac:spMkLst>
        </pc:spChg>
        <pc:picChg chg="mod">
          <ac:chgData name="Rupali Gawate" userId="1e1bf277ac962802" providerId="LiveId" clId="{CBACE29F-AF36-4EB9-B704-4E083478F78F}" dt="2025-02-23T15:47:16.901" v="16"/>
          <ac:picMkLst>
            <pc:docMk/>
            <pc:sldMk cId="2651335829" sldId="270"/>
            <ac:picMk id="5" creationId="{A81C771B-D04F-47E7-8D49-5C91D4BB3B97}"/>
          </ac:picMkLst>
        </pc:picChg>
      </pc:sldChg>
      <pc:sldChg chg="modSp mod">
        <pc:chgData name="Rupali Gawate" userId="1e1bf277ac962802" providerId="LiveId" clId="{CBACE29F-AF36-4EB9-B704-4E083478F78F}" dt="2025-02-23T15:47:17.012" v="17" actId="27636"/>
        <pc:sldMkLst>
          <pc:docMk/>
          <pc:sldMk cId="2978300381" sldId="272"/>
        </pc:sldMkLst>
        <pc:spChg chg="mod">
          <ac:chgData name="Rupali Gawate" userId="1e1bf277ac962802" providerId="LiveId" clId="{CBACE29F-AF36-4EB9-B704-4E083478F78F}" dt="2025-02-23T15:47:17.012" v="17" actId="27636"/>
          <ac:spMkLst>
            <pc:docMk/>
            <pc:sldMk cId="2978300381" sldId="272"/>
            <ac:spMk id="3" creationId="{09CCC7B7-FD04-EE23-8CB2-0C3065AF1077}"/>
          </ac:spMkLst>
        </pc:spChg>
      </pc:sldChg>
      <pc:sldChg chg="modSp">
        <pc:chgData name="Rupali Gawate" userId="1e1bf277ac962802" providerId="LiveId" clId="{CBACE29F-AF36-4EB9-B704-4E083478F78F}" dt="2025-02-23T15:47:16.901" v="16"/>
        <pc:sldMkLst>
          <pc:docMk/>
          <pc:sldMk cId="3197826647" sldId="273"/>
        </pc:sldMkLst>
        <pc:picChg chg="mod">
          <ac:chgData name="Rupali Gawate" userId="1e1bf277ac962802" providerId="LiveId" clId="{CBACE29F-AF36-4EB9-B704-4E083478F78F}" dt="2025-02-23T15:47:16.901" v="16"/>
          <ac:picMkLst>
            <pc:docMk/>
            <pc:sldMk cId="3197826647" sldId="273"/>
            <ac:picMk id="5" creationId="{0C10A8E3-577D-1EE4-8BD7-DCCA58A74F89}"/>
          </ac:picMkLst>
        </pc:picChg>
      </pc:sldChg>
      <pc:sldChg chg="modSp">
        <pc:chgData name="Rupali Gawate" userId="1e1bf277ac962802" providerId="LiveId" clId="{CBACE29F-AF36-4EB9-B704-4E083478F78F}" dt="2025-02-23T15:47:16.901" v="16"/>
        <pc:sldMkLst>
          <pc:docMk/>
          <pc:sldMk cId="3218434483" sldId="274"/>
        </pc:sldMkLst>
        <pc:spChg chg="mod">
          <ac:chgData name="Rupali Gawate" userId="1e1bf277ac962802" providerId="LiveId" clId="{CBACE29F-AF36-4EB9-B704-4E083478F78F}" dt="2025-02-23T15:47:16.901" v="16"/>
          <ac:spMkLst>
            <pc:docMk/>
            <pc:sldMk cId="3218434483" sldId="274"/>
            <ac:spMk id="2" creationId="{E700BCD4-9919-73D7-50D1-DD138FFE49CA}"/>
          </ac:spMkLst>
        </pc:spChg>
        <pc:spChg chg="mod">
          <ac:chgData name="Rupali Gawate" userId="1e1bf277ac962802" providerId="LiveId" clId="{CBACE29F-AF36-4EB9-B704-4E083478F78F}" dt="2025-02-23T15:47:16.901" v="16"/>
          <ac:spMkLst>
            <pc:docMk/>
            <pc:sldMk cId="3218434483" sldId="274"/>
            <ac:spMk id="3" creationId="{AF1DFD67-E4E9-8965-E7DF-14FB684E64F8}"/>
          </ac:spMkLst>
        </pc:spChg>
      </pc:sldChg>
      <pc:sldChg chg="modSp">
        <pc:chgData name="Rupali Gawate" userId="1e1bf277ac962802" providerId="LiveId" clId="{CBACE29F-AF36-4EB9-B704-4E083478F78F}" dt="2025-02-23T15:47:16.901" v="16"/>
        <pc:sldMkLst>
          <pc:docMk/>
          <pc:sldMk cId="314245676" sldId="275"/>
        </pc:sldMkLst>
        <pc:spChg chg="mod">
          <ac:chgData name="Rupali Gawate" userId="1e1bf277ac962802" providerId="LiveId" clId="{CBACE29F-AF36-4EB9-B704-4E083478F78F}" dt="2025-02-23T15:47:16.901" v="16"/>
          <ac:spMkLst>
            <pc:docMk/>
            <pc:sldMk cId="314245676" sldId="275"/>
            <ac:spMk id="2" creationId="{4E22E6BF-7B52-0FF2-3C8A-6330514A1034}"/>
          </ac:spMkLst>
        </pc:spChg>
        <pc:picChg chg="mod">
          <ac:chgData name="Rupali Gawate" userId="1e1bf277ac962802" providerId="LiveId" clId="{CBACE29F-AF36-4EB9-B704-4E083478F78F}" dt="2025-02-23T15:47:16.901" v="16"/>
          <ac:picMkLst>
            <pc:docMk/>
            <pc:sldMk cId="314245676" sldId="275"/>
            <ac:picMk id="5" creationId="{CD613ACC-9129-CFAF-3181-81B85388E83A}"/>
          </ac:picMkLst>
        </pc:picChg>
      </pc:sldChg>
      <pc:sldChg chg="modSp new del mod">
        <pc:chgData name="Rupali Gawate" userId="1e1bf277ac962802" providerId="LiveId" clId="{CBACE29F-AF36-4EB9-B704-4E083478F78F}" dt="2025-02-23T16:51:51.833" v="35" actId="2696"/>
        <pc:sldMkLst>
          <pc:docMk/>
          <pc:sldMk cId="167590935" sldId="276"/>
        </pc:sldMkLst>
        <pc:spChg chg="mod">
          <ac:chgData name="Rupali Gawate" userId="1e1bf277ac962802" providerId="LiveId" clId="{CBACE29F-AF36-4EB9-B704-4E083478F78F}" dt="2025-02-23T16:50:33.592" v="34" actId="2711"/>
          <ac:spMkLst>
            <pc:docMk/>
            <pc:sldMk cId="167590935" sldId="276"/>
            <ac:spMk id="2" creationId="{6AC9DDF5-BEB3-6F8C-CFC5-E0AF3C1C9EB2}"/>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F5DC934-BFF2-4B1A-A8F2-E81256E36765}" type="datetimeFigureOut">
              <a:rPr lang="en-IN" smtClean="0"/>
              <a:t>23-02-2025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BD0E5F6-DB9D-4AD3-B265-086795610140}" type="slidenum">
              <a:rPr lang="en-IN" smtClean="0"/>
              <a:t>‹#›</a:t>
            </a:fld>
            <a:endParaRPr lang="en-IN"/>
          </a:p>
        </p:txBody>
      </p:sp>
    </p:spTree>
    <p:extLst>
      <p:ext uri="{BB962C8B-B14F-4D97-AF65-F5344CB8AC3E}">
        <p14:creationId xmlns:p14="http://schemas.microsoft.com/office/powerpoint/2010/main" val="11709890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5DC934-BFF2-4B1A-A8F2-E81256E36765}" type="datetimeFigureOut">
              <a:rPr lang="en-IN" smtClean="0"/>
              <a:t>23-02-2025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BD0E5F6-DB9D-4AD3-B265-086795610140}" type="slidenum">
              <a:rPr lang="en-IN" smtClean="0"/>
              <a:t>‹#›</a:t>
            </a:fld>
            <a:endParaRPr lang="en-IN"/>
          </a:p>
        </p:txBody>
      </p:sp>
    </p:spTree>
    <p:extLst>
      <p:ext uri="{BB962C8B-B14F-4D97-AF65-F5344CB8AC3E}">
        <p14:creationId xmlns:p14="http://schemas.microsoft.com/office/powerpoint/2010/main" val="28743801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5DC934-BFF2-4B1A-A8F2-E81256E36765}" type="datetimeFigureOut">
              <a:rPr lang="en-IN" smtClean="0"/>
              <a:t>23-02-2025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BD0E5F6-DB9D-4AD3-B265-086795610140}"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6858288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5DC934-BFF2-4B1A-A8F2-E81256E36765}" type="datetimeFigureOut">
              <a:rPr lang="en-IN" smtClean="0"/>
              <a:t>23-02-2025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BD0E5F6-DB9D-4AD3-B265-086795610140}" type="slidenum">
              <a:rPr lang="en-IN" smtClean="0"/>
              <a:t>‹#›</a:t>
            </a:fld>
            <a:endParaRPr lang="en-IN"/>
          </a:p>
        </p:txBody>
      </p:sp>
    </p:spTree>
    <p:extLst>
      <p:ext uri="{BB962C8B-B14F-4D97-AF65-F5344CB8AC3E}">
        <p14:creationId xmlns:p14="http://schemas.microsoft.com/office/powerpoint/2010/main" val="3870917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5DC934-BFF2-4B1A-A8F2-E81256E36765}" type="datetimeFigureOut">
              <a:rPr lang="en-IN" smtClean="0"/>
              <a:t>23-02-2025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BD0E5F6-DB9D-4AD3-B265-086795610140}"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052748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5DC934-BFF2-4B1A-A8F2-E81256E36765}" type="datetimeFigureOut">
              <a:rPr lang="en-IN" smtClean="0"/>
              <a:t>23-02-2025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BD0E5F6-DB9D-4AD3-B265-086795610140}" type="slidenum">
              <a:rPr lang="en-IN" smtClean="0"/>
              <a:t>‹#›</a:t>
            </a:fld>
            <a:endParaRPr lang="en-IN"/>
          </a:p>
        </p:txBody>
      </p:sp>
    </p:spTree>
    <p:extLst>
      <p:ext uri="{BB962C8B-B14F-4D97-AF65-F5344CB8AC3E}">
        <p14:creationId xmlns:p14="http://schemas.microsoft.com/office/powerpoint/2010/main" val="13616375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5DC934-BFF2-4B1A-A8F2-E81256E36765}" type="datetimeFigureOut">
              <a:rPr lang="en-IN" smtClean="0"/>
              <a:t>23-02-2025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BD0E5F6-DB9D-4AD3-B265-086795610140}" type="slidenum">
              <a:rPr lang="en-IN" smtClean="0"/>
              <a:t>‹#›</a:t>
            </a:fld>
            <a:endParaRPr lang="en-IN"/>
          </a:p>
        </p:txBody>
      </p:sp>
    </p:spTree>
    <p:extLst>
      <p:ext uri="{BB962C8B-B14F-4D97-AF65-F5344CB8AC3E}">
        <p14:creationId xmlns:p14="http://schemas.microsoft.com/office/powerpoint/2010/main" val="769959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5DC934-BFF2-4B1A-A8F2-E81256E36765}" type="datetimeFigureOut">
              <a:rPr lang="en-IN" smtClean="0"/>
              <a:t>23-02-2025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BD0E5F6-DB9D-4AD3-B265-086795610140}" type="slidenum">
              <a:rPr lang="en-IN" smtClean="0"/>
              <a:t>‹#›</a:t>
            </a:fld>
            <a:endParaRPr lang="en-IN"/>
          </a:p>
        </p:txBody>
      </p:sp>
    </p:spTree>
    <p:extLst>
      <p:ext uri="{BB962C8B-B14F-4D97-AF65-F5344CB8AC3E}">
        <p14:creationId xmlns:p14="http://schemas.microsoft.com/office/powerpoint/2010/main" val="4031338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5DC934-BFF2-4B1A-A8F2-E81256E36765}" type="datetimeFigureOut">
              <a:rPr lang="en-IN" smtClean="0"/>
              <a:t>23-02-2025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BD0E5F6-DB9D-4AD3-B265-086795610140}" type="slidenum">
              <a:rPr lang="en-IN" smtClean="0"/>
              <a:t>‹#›</a:t>
            </a:fld>
            <a:endParaRPr lang="en-IN"/>
          </a:p>
        </p:txBody>
      </p:sp>
    </p:spTree>
    <p:extLst>
      <p:ext uri="{BB962C8B-B14F-4D97-AF65-F5344CB8AC3E}">
        <p14:creationId xmlns:p14="http://schemas.microsoft.com/office/powerpoint/2010/main" val="571062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5DC934-BFF2-4B1A-A8F2-E81256E36765}" type="datetimeFigureOut">
              <a:rPr lang="en-IN" smtClean="0"/>
              <a:t>23-02-2025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BD0E5F6-DB9D-4AD3-B265-086795610140}" type="slidenum">
              <a:rPr lang="en-IN" smtClean="0"/>
              <a:t>‹#›</a:t>
            </a:fld>
            <a:endParaRPr lang="en-IN"/>
          </a:p>
        </p:txBody>
      </p:sp>
    </p:spTree>
    <p:extLst>
      <p:ext uri="{BB962C8B-B14F-4D97-AF65-F5344CB8AC3E}">
        <p14:creationId xmlns:p14="http://schemas.microsoft.com/office/powerpoint/2010/main" val="3480784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F5DC934-BFF2-4B1A-A8F2-E81256E36765}" type="datetimeFigureOut">
              <a:rPr lang="en-IN" smtClean="0"/>
              <a:t>23-02-2025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BD0E5F6-DB9D-4AD3-B265-086795610140}" type="slidenum">
              <a:rPr lang="en-IN" smtClean="0"/>
              <a:t>‹#›</a:t>
            </a:fld>
            <a:endParaRPr lang="en-IN"/>
          </a:p>
        </p:txBody>
      </p:sp>
    </p:spTree>
    <p:extLst>
      <p:ext uri="{BB962C8B-B14F-4D97-AF65-F5344CB8AC3E}">
        <p14:creationId xmlns:p14="http://schemas.microsoft.com/office/powerpoint/2010/main" val="1764148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5DC934-BFF2-4B1A-A8F2-E81256E36765}" type="datetimeFigureOut">
              <a:rPr lang="en-IN" smtClean="0"/>
              <a:t>23-02-2025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BD0E5F6-DB9D-4AD3-B265-086795610140}" type="slidenum">
              <a:rPr lang="en-IN" smtClean="0"/>
              <a:t>‹#›</a:t>
            </a:fld>
            <a:endParaRPr lang="en-IN"/>
          </a:p>
        </p:txBody>
      </p:sp>
    </p:spTree>
    <p:extLst>
      <p:ext uri="{BB962C8B-B14F-4D97-AF65-F5344CB8AC3E}">
        <p14:creationId xmlns:p14="http://schemas.microsoft.com/office/powerpoint/2010/main" val="2467058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F5DC934-BFF2-4B1A-A8F2-E81256E36765}" type="datetimeFigureOut">
              <a:rPr lang="en-IN" smtClean="0"/>
              <a:t>23-02-2025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BD0E5F6-DB9D-4AD3-B265-086795610140}" type="slidenum">
              <a:rPr lang="en-IN" smtClean="0"/>
              <a:t>‹#›</a:t>
            </a:fld>
            <a:endParaRPr lang="en-IN"/>
          </a:p>
        </p:txBody>
      </p:sp>
    </p:spTree>
    <p:extLst>
      <p:ext uri="{BB962C8B-B14F-4D97-AF65-F5344CB8AC3E}">
        <p14:creationId xmlns:p14="http://schemas.microsoft.com/office/powerpoint/2010/main" val="483582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5DC934-BFF2-4B1A-A8F2-E81256E36765}" type="datetimeFigureOut">
              <a:rPr lang="en-IN" smtClean="0"/>
              <a:t>23-02-2025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BD0E5F6-DB9D-4AD3-B265-086795610140}" type="slidenum">
              <a:rPr lang="en-IN" smtClean="0"/>
              <a:t>‹#›</a:t>
            </a:fld>
            <a:endParaRPr lang="en-IN"/>
          </a:p>
        </p:txBody>
      </p:sp>
    </p:spTree>
    <p:extLst>
      <p:ext uri="{BB962C8B-B14F-4D97-AF65-F5344CB8AC3E}">
        <p14:creationId xmlns:p14="http://schemas.microsoft.com/office/powerpoint/2010/main" val="3269111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5DC934-BFF2-4B1A-A8F2-E81256E36765}" type="datetimeFigureOut">
              <a:rPr lang="en-IN" smtClean="0"/>
              <a:t>23-02-2025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BD0E5F6-DB9D-4AD3-B265-086795610140}" type="slidenum">
              <a:rPr lang="en-IN" smtClean="0"/>
              <a:t>‹#›</a:t>
            </a:fld>
            <a:endParaRPr lang="en-IN"/>
          </a:p>
        </p:txBody>
      </p:sp>
    </p:spTree>
    <p:extLst>
      <p:ext uri="{BB962C8B-B14F-4D97-AF65-F5344CB8AC3E}">
        <p14:creationId xmlns:p14="http://schemas.microsoft.com/office/powerpoint/2010/main" val="2783052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5DC934-BFF2-4B1A-A8F2-E81256E36765}" type="datetimeFigureOut">
              <a:rPr lang="en-IN" smtClean="0"/>
              <a:t>23-02-2025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BD0E5F6-DB9D-4AD3-B265-086795610140}" type="slidenum">
              <a:rPr lang="en-IN" smtClean="0"/>
              <a:t>‹#›</a:t>
            </a:fld>
            <a:endParaRPr lang="en-IN"/>
          </a:p>
        </p:txBody>
      </p:sp>
    </p:spTree>
    <p:extLst>
      <p:ext uri="{BB962C8B-B14F-4D97-AF65-F5344CB8AC3E}">
        <p14:creationId xmlns:p14="http://schemas.microsoft.com/office/powerpoint/2010/main" val="2020911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F5DC934-BFF2-4B1A-A8F2-E81256E36765}" type="datetimeFigureOut">
              <a:rPr lang="en-IN" smtClean="0"/>
              <a:t>23-02-2025</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BD0E5F6-DB9D-4AD3-B265-086795610140}" type="slidenum">
              <a:rPr lang="en-IN" smtClean="0"/>
              <a:t>‹#›</a:t>
            </a:fld>
            <a:endParaRPr lang="en-IN"/>
          </a:p>
        </p:txBody>
      </p:sp>
    </p:spTree>
    <p:extLst>
      <p:ext uri="{BB962C8B-B14F-4D97-AF65-F5344CB8AC3E}">
        <p14:creationId xmlns:p14="http://schemas.microsoft.com/office/powerpoint/2010/main" val="297632332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46D23-9EEF-2E77-BA88-C858F2E05C92}"/>
              </a:ext>
            </a:extLst>
          </p:cNvPr>
          <p:cNvSpPr>
            <a:spLocks noGrp="1"/>
          </p:cNvSpPr>
          <p:nvPr>
            <p:ph type="ctrTitle"/>
          </p:nvPr>
        </p:nvSpPr>
        <p:spPr/>
        <p:txBody>
          <a:bodyPr>
            <a:normAutofit fontScale="90000"/>
          </a:bodyPr>
          <a:lstStyle/>
          <a:p>
            <a:r>
              <a:rPr lang="en-IN" b="1" dirty="0">
                <a:latin typeface="Times New Roman" panose="02020603050405020304" pitchFamily="18" charset="0"/>
                <a:cs typeface="Times New Roman" panose="02020603050405020304" pitchFamily="18" charset="0"/>
              </a:rPr>
              <a:t>Animal Classification Analysis</a:t>
            </a:r>
          </a:p>
        </p:txBody>
      </p:sp>
      <p:sp>
        <p:nvSpPr>
          <p:cNvPr id="3" name="Subtitle 2">
            <a:extLst>
              <a:ext uri="{FF2B5EF4-FFF2-40B4-BE49-F238E27FC236}">
                <a16:creationId xmlns:a16="http://schemas.microsoft.com/office/drawing/2014/main" id="{C720B9C8-636F-9B38-AC5D-04A39D409AE5}"/>
              </a:ext>
            </a:extLst>
          </p:cNvPr>
          <p:cNvSpPr>
            <a:spLocks noGrp="1"/>
          </p:cNvSpPr>
          <p:nvPr>
            <p:ph type="subTitle" idx="1"/>
          </p:nvPr>
        </p:nvSpPr>
        <p:spPr>
          <a:xfrm>
            <a:off x="1524000" y="4739148"/>
            <a:ext cx="3087329" cy="518652"/>
          </a:xfrm>
        </p:spPr>
        <p:txBody>
          <a:bodyPr/>
          <a:lstStyle/>
          <a:p>
            <a:pPr algn="l"/>
            <a:r>
              <a:rPr lang="en-IN" b="1" dirty="0"/>
              <a:t>By:- Rupali  Gawate</a:t>
            </a:r>
          </a:p>
        </p:txBody>
      </p:sp>
    </p:spTree>
    <p:extLst>
      <p:ext uri="{BB962C8B-B14F-4D97-AF65-F5344CB8AC3E}">
        <p14:creationId xmlns:p14="http://schemas.microsoft.com/office/powerpoint/2010/main" val="1504964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F3909-66A4-4801-078B-2A396FEB6D49}"/>
              </a:ext>
            </a:extLst>
          </p:cNvPr>
          <p:cNvSpPr>
            <a:spLocks noGrp="1"/>
          </p:cNvSpPr>
          <p:nvPr>
            <p:ph type="title"/>
          </p:nvPr>
        </p:nvSpPr>
        <p:spPr/>
        <p:txBody>
          <a:bodyPr/>
          <a:lstStyle/>
          <a:p>
            <a:r>
              <a:rPr lang="en-IN" b="0" i="0" dirty="0">
                <a:solidFill>
                  <a:srgbClr val="202214"/>
                </a:solidFill>
                <a:effectLst/>
                <a:latin typeface="Inter"/>
              </a:rPr>
              <a:t>Training the model</a:t>
            </a:r>
            <a:br>
              <a:rPr lang="en-IN" b="0" i="0" dirty="0">
                <a:solidFill>
                  <a:srgbClr val="202214"/>
                </a:solidFill>
                <a:effectLst/>
                <a:latin typeface="Inter"/>
              </a:rPr>
            </a:br>
            <a:endParaRPr lang="en-IN" dirty="0"/>
          </a:p>
        </p:txBody>
      </p:sp>
      <p:sp>
        <p:nvSpPr>
          <p:cNvPr id="3" name="Content Placeholder 2">
            <a:extLst>
              <a:ext uri="{FF2B5EF4-FFF2-40B4-BE49-F238E27FC236}">
                <a16:creationId xmlns:a16="http://schemas.microsoft.com/office/drawing/2014/main" id="{A93F72C3-CF35-FBB1-ECA1-1754F0B0361F}"/>
              </a:ext>
            </a:extLst>
          </p:cNvPr>
          <p:cNvSpPr>
            <a:spLocks noGrp="1"/>
          </p:cNvSpPr>
          <p:nvPr>
            <p:ph idx="1"/>
          </p:nvPr>
        </p:nvSpPr>
        <p:spPr/>
        <p:txBody>
          <a:bodyPr>
            <a:normAutofit fontScale="92500" lnSpcReduction="10000"/>
          </a:bodyPr>
          <a:lstStyle/>
          <a:p>
            <a:pPr algn="l" fontAlgn="base">
              <a:spcAft>
                <a:spcPts val="900"/>
              </a:spcAft>
            </a:pPr>
            <a:r>
              <a:rPr lang="en-US" sz="2000" b="0" i="0" dirty="0">
                <a:solidFill>
                  <a:srgbClr val="3C4043"/>
                </a:solidFill>
                <a:effectLst/>
                <a:latin typeface="Times New Roman" panose="02020603050405020304" pitchFamily="18" charset="0"/>
                <a:cs typeface="Times New Roman" panose="02020603050405020304" pitchFamily="18" charset="0"/>
              </a:rPr>
              <a:t>The model images will be subjected to a pre-trained CNN model called EfficientNetB7. Three callbacks will be utilized to monitor the training. These are: Model Checkpoint, Early Stopping, </a:t>
            </a:r>
            <a:r>
              <a:rPr lang="en-US" sz="2000" b="0" i="0" dirty="0" err="1">
                <a:solidFill>
                  <a:srgbClr val="3C4043"/>
                </a:solidFill>
                <a:effectLst/>
                <a:latin typeface="Times New Roman" panose="02020603050405020304" pitchFamily="18" charset="0"/>
                <a:cs typeface="Times New Roman" panose="02020603050405020304" pitchFamily="18" charset="0"/>
              </a:rPr>
              <a:t>Tensorboard</a:t>
            </a:r>
            <a:r>
              <a:rPr lang="en-US" sz="2000" b="0" i="0" dirty="0">
                <a:solidFill>
                  <a:srgbClr val="3C4043"/>
                </a:solidFill>
                <a:effectLst/>
                <a:latin typeface="Times New Roman" panose="02020603050405020304" pitchFamily="18" charset="0"/>
                <a:cs typeface="Times New Roman" panose="02020603050405020304" pitchFamily="18" charset="0"/>
              </a:rPr>
              <a:t> callback. The summary of the model hyperparameter is shown as follows:</a:t>
            </a:r>
          </a:p>
          <a:p>
            <a:pPr algn="l" fontAlgn="base">
              <a:spcAft>
                <a:spcPts val="1200"/>
              </a:spcAft>
            </a:pPr>
            <a:r>
              <a:rPr lang="en-US" sz="2000" b="1" i="0" dirty="0">
                <a:solidFill>
                  <a:srgbClr val="3C4043"/>
                </a:solidFill>
                <a:effectLst/>
                <a:latin typeface="Times New Roman" panose="02020603050405020304" pitchFamily="18" charset="0"/>
                <a:cs typeface="Times New Roman" panose="02020603050405020304" pitchFamily="18" charset="0"/>
              </a:rPr>
              <a:t>Batch size</a:t>
            </a:r>
            <a:r>
              <a:rPr lang="en-US" sz="2000" b="0" i="0" dirty="0">
                <a:solidFill>
                  <a:srgbClr val="3C4043"/>
                </a:solidFill>
                <a:effectLst/>
                <a:latin typeface="Times New Roman" panose="02020603050405020304" pitchFamily="18" charset="0"/>
                <a:cs typeface="Times New Roman" panose="02020603050405020304" pitchFamily="18" charset="0"/>
              </a:rPr>
              <a:t>: 32</a:t>
            </a:r>
            <a:br>
              <a:rPr lang="en-US" sz="2000" b="0" i="0" dirty="0">
                <a:solidFill>
                  <a:srgbClr val="3C4043"/>
                </a:solidFill>
                <a:effectLst/>
                <a:latin typeface="Times New Roman" panose="02020603050405020304" pitchFamily="18" charset="0"/>
                <a:cs typeface="Times New Roman" panose="02020603050405020304" pitchFamily="18" charset="0"/>
              </a:rPr>
            </a:br>
            <a:r>
              <a:rPr lang="en-US" sz="2000" b="1" i="0" dirty="0">
                <a:solidFill>
                  <a:srgbClr val="3C4043"/>
                </a:solidFill>
                <a:effectLst/>
                <a:latin typeface="Times New Roman" panose="02020603050405020304" pitchFamily="18" charset="0"/>
                <a:cs typeface="Times New Roman" panose="02020603050405020304" pitchFamily="18" charset="0"/>
              </a:rPr>
              <a:t>Epochs</a:t>
            </a:r>
            <a:r>
              <a:rPr lang="en-US" sz="2000" b="0" i="0" dirty="0">
                <a:solidFill>
                  <a:srgbClr val="3C4043"/>
                </a:solidFill>
                <a:effectLst/>
                <a:latin typeface="Times New Roman" panose="02020603050405020304" pitchFamily="18" charset="0"/>
                <a:cs typeface="Times New Roman" panose="02020603050405020304" pitchFamily="18" charset="0"/>
              </a:rPr>
              <a:t>: 5</a:t>
            </a:r>
            <a:br>
              <a:rPr lang="en-US" sz="2000" b="0" i="0" dirty="0">
                <a:solidFill>
                  <a:srgbClr val="3C4043"/>
                </a:solidFill>
                <a:effectLst/>
                <a:latin typeface="Times New Roman" panose="02020603050405020304" pitchFamily="18" charset="0"/>
                <a:cs typeface="Times New Roman" panose="02020603050405020304" pitchFamily="18" charset="0"/>
              </a:rPr>
            </a:br>
            <a:r>
              <a:rPr lang="en-US" sz="2000" b="1" i="0" dirty="0">
                <a:solidFill>
                  <a:srgbClr val="3C4043"/>
                </a:solidFill>
                <a:effectLst/>
                <a:latin typeface="Times New Roman" panose="02020603050405020304" pitchFamily="18" charset="0"/>
                <a:cs typeface="Times New Roman" panose="02020603050405020304" pitchFamily="18" charset="0"/>
              </a:rPr>
              <a:t>Input Shape</a:t>
            </a:r>
            <a:r>
              <a:rPr lang="en-US" sz="2000" b="0" i="0" dirty="0">
                <a:solidFill>
                  <a:srgbClr val="3C4043"/>
                </a:solidFill>
                <a:effectLst/>
                <a:latin typeface="Times New Roman" panose="02020603050405020304" pitchFamily="18" charset="0"/>
                <a:cs typeface="Times New Roman" panose="02020603050405020304" pitchFamily="18" charset="0"/>
              </a:rPr>
              <a:t>: (224, 224, 3)</a:t>
            </a:r>
            <a:br>
              <a:rPr lang="en-US" sz="2000" b="0" i="0" dirty="0">
                <a:solidFill>
                  <a:srgbClr val="3C4043"/>
                </a:solidFill>
                <a:effectLst/>
                <a:latin typeface="Times New Roman" panose="02020603050405020304" pitchFamily="18" charset="0"/>
                <a:cs typeface="Times New Roman" panose="02020603050405020304" pitchFamily="18" charset="0"/>
              </a:rPr>
            </a:br>
            <a:r>
              <a:rPr lang="en-US" sz="2000" b="1" i="0" dirty="0">
                <a:solidFill>
                  <a:srgbClr val="3C4043"/>
                </a:solidFill>
                <a:effectLst/>
                <a:latin typeface="Times New Roman" panose="02020603050405020304" pitchFamily="18" charset="0"/>
                <a:cs typeface="Times New Roman" panose="02020603050405020304" pitchFamily="18" charset="0"/>
              </a:rPr>
              <a:t>Output layer</a:t>
            </a:r>
            <a:r>
              <a:rPr lang="en-US" sz="2000" b="0" i="0" dirty="0">
                <a:solidFill>
                  <a:srgbClr val="3C4043"/>
                </a:solidFill>
                <a:effectLst/>
                <a:latin typeface="Times New Roman" panose="02020603050405020304" pitchFamily="18" charset="0"/>
                <a:cs typeface="Times New Roman" panose="02020603050405020304" pitchFamily="18" charset="0"/>
              </a:rPr>
              <a:t>: 10</a:t>
            </a:r>
          </a:p>
          <a:p>
            <a:r>
              <a:rPr lang="en-US" sz="2000" dirty="0">
                <a:latin typeface="Times New Roman" panose="02020603050405020304" pitchFamily="18" charset="0"/>
                <a:cs typeface="Times New Roman" panose="02020603050405020304" pitchFamily="18" charset="0"/>
              </a:rPr>
              <a:t>I have taken here only 5 epochs because of time taken to load data as in this dataset I have large data. And because of that my accuracy comes less. If you want increase accuracy you can increase your </a:t>
            </a:r>
            <a:r>
              <a:rPr lang="en-US" sz="2000" dirty="0" err="1">
                <a:latin typeface="Times New Roman" panose="02020603050405020304" pitchFamily="18" charset="0"/>
                <a:cs typeface="Times New Roman" panose="02020603050405020304" pitchFamily="18" charset="0"/>
              </a:rPr>
              <a:t>eppochs</a:t>
            </a:r>
            <a:r>
              <a:rPr lang="en-US" sz="2000" dirty="0">
                <a:latin typeface="Times New Roman" panose="02020603050405020304" pitchFamily="18" charset="0"/>
                <a:cs typeface="Times New Roman" panose="02020603050405020304" pitchFamily="18" charset="0"/>
              </a:rPr>
              <a:t> to 50 or 100. It will give you 99% of accuracy.</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3109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C666C-B3F7-B67F-E32C-3F2F23E840D1}"/>
              </a:ext>
            </a:extLst>
          </p:cNvPr>
          <p:cNvSpPr>
            <a:spLocks noGrp="1"/>
          </p:cNvSpPr>
          <p:nvPr>
            <p:ph type="title"/>
          </p:nvPr>
        </p:nvSpPr>
        <p:spPr/>
        <p:txBody>
          <a:bodyPr>
            <a:normAutofit/>
          </a:bodyPr>
          <a:lstStyle/>
          <a:p>
            <a:r>
              <a:rPr lang="en-IN" sz="4000" b="0" i="0" dirty="0">
                <a:solidFill>
                  <a:srgbClr val="202214"/>
                </a:solidFill>
                <a:effectLst/>
                <a:latin typeface="Inter"/>
              </a:rPr>
              <a:t>Visualizing loss curves:</a:t>
            </a:r>
            <a:br>
              <a:rPr lang="en-IN" b="0" i="0" dirty="0">
                <a:solidFill>
                  <a:srgbClr val="202214"/>
                </a:solidFill>
                <a:effectLst/>
                <a:latin typeface="Inter"/>
              </a:rPr>
            </a:br>
            <a:endParaRPr lang="en-IN" dirty="0"/>
          </a:p>
        </p:txBody>
      </p:sp>
      <p:pic>
        <p:nvPicPr>
          <p:cNvPr id="5" name="Content Placeholder 4">
            <a:extLst>
              <a:ext uri="{FF2B5EF4-FFF2-40B4-BE49-F238E27FC236}">
                <a16:creationId xmlns:a16="http://schemas.microsoft.com/office/drawing/2014/main" id="{13D2F0F2-2BF0-437A-1FD9-03F400ECCE91}"/>
              </a:ext>
            </a:extLst>
          </p:cNvPr>
          <p:cNvPicPr>
            <a:picLocks noGrp="1" noChangeAspect="1"/>
          </p:cNvPicPr>
          <p:nvPr>
            <p:ph idx="1"/>
          </p:nvPr>
        </p:nvPicPr>
        <p:blipFill>
          <a:blip r:embed="rId2"/>
          <a:stretch>
            <a:fillRect/>
          </a:stretch>
        </p:blipFill>
        <p:spPr>
          <a:xfrm>
            <a:off x="1063153" y="2160588"/>
            <a:ext cx="7825731" cy="3881437"/>
          </a:xfrm>
        </p:spPr>
      </p:pic>
    </p:spTree>
    <p:extLst>
      <p:ext uri="{BB962C8B-B14F-4D97-AF65-F5344CB8AC3E}">
        <p14:creationId xmlns:p14="http://schemas.microsoft.com/office/powerpoint/2010/main" val="2108429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9A29CB89-274B-05C8-FACB-CB9ADC5B1D3B}"/>
              </a:ext>
            </a:extLst>
          </p:cNvPr>
          <p:cNvSpPr>
            <a:spLocks noGrp="1" noChangeArrowheads="1"/>
          </p:cNvSpPr>
          <p:nvPr>
            <p:ph type="title"/>
          </p:nvPr>
        </p:nvSpPr>
        <p:spPr bwMode="auto">
          <a:xfrm>
            <a:off x="754225" y="393693"/>
            <a:ext cx="9359806" cy="1231106"/>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1" u="none" strike="noStrike" cap="none" normalizeH="0" baseline="0" dirty="0">
                <a:ln>
                  <a:noFill/>
                </a:ln>
                <a:solidFill>
                  <a:srgbClr val="3C4043"/>
                </a:solidFill>
                <a:effectLst/>
                <a:latin typeface="inherit"/>
              </a:rPr>
              <a:t>Display 25 random pictures from the dataset</a:t>
            </a:r>
            <a:br>
              <a:rPr kumimoji="0" lang="en-US" altLang="en-US" sz="4000" b="0" i="1" u="none" strike="noStrike" cap="none" normalizeH="0" baseline="0" dirty="0">
                <a:ln>
                  <a:noFill/>
                </a:ln>
                <a:solidFill>
                  <a:srgbClr val="3C4043"/>
                </a:solidFill>
                <a:effectLst/>
                <a:latin typeface="inherit"/>
              </a:rPr>
            </a:br>
            <a:r>
              <a:rPr kumimoji="0" lang="en-US" altLang="en-US" sz="4000" b="0" i="1" u="none" strike="noStrike" cap="none" normalizeH="0" baseline="0" dirty="0">
                <a:ln>
                  <a:noFill/>
                </a:ln>
                <a:solidFill>
                  <a:srgbClr val="3C4043"/>
                </a:solidFill>
                <a:effectLst/>
                <a:latin typeface="inherit"/>
              </a:rPr>
              <a:t> with their labels</a:t>
            </a:r>
            <a:r>
              <a:rPr kumimoji="0" lang="en-US" altLang="en-US" sz="4000" b="0" i="0" u="none" strike="noStrike" cap="none" normalizeH="0" baseline="0" dirty="0">
                <a:ln>
                  <a:noFill/>
                </a:ln>
                <a:solidFill>
                  <a:schemeClr val="tx1"/>
                </a:solidFill>
                <a:effectLst/>
              </a:rPr>
              <a:t> </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pic>
        <p:nvPicPr>
          <p:cNvPr id="6" name="Content Placeholder 5">
            <a:extLst>
              <a:ext uri="{FF2B5EF4-FFF2-40B4-BE49-F238E27FC236}">
                <a16:creationId xmlns:a16="http://schemas.microsoft.com/office/drawing/2014/main" id="{C6E01E85-8F40-814B-6E10-43EB147DF448}"/>
              </a:ext>
            </a:extLst>
          </p:cNvPr>
          <p:cNvPicPr>
            <a:picLocks noGrp="1" noChangeAspect="1"/>
          </p:cNvPicPr>
          <p:nvPr>
            <p:ph idx="1"/>
          </p:nvPr>
        </p:nvPicPr>
        <p:blipFill>
          <a:blip r:embed="rId2"/>
          <a:stretch>
            <a:fillRect/>
          </a:stretch>
        </p:blipFill>
        <p:spPr>
          <a:xfrm>
            <a:off x="1829386" y="2160588"/>
            <a:ext cx="6293266" cy="3881437"/>
          </a:xfrm>
        </p:spPr>
      </p:pic>
    </p:spTree>
    <p:extLst>
      <p:ext uri="{BB962C8B-B14F-4D97-AF65-F5344CB8AC3E}">
        <p14:creationId xmlns:p14="http://schemas.microsoft.com/office/powerpoint/2010/main" val="3451363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B9D98-B1DA-B392-469C-AA61FBAAAEAD}"/>
              </a:ext>
            </a:extLst>
          </p:cNvPr>
          <p:cNvSpPr>
            <a:spLocks noGrp="1"/>
          </p:cNvSpPr>
          <p:nvPr>
            <p:ph type="title"/>
          </p:nvPr>
        </p:nvSpPr>
        <p:spPr/>
        <p:txBody>
          <a:bodyPr>
            <a:normAutofit/>
          </a:bodyPr>
          <a:lstStyle/>
          <a:p>
            <a:r>
              <a:rPr lang="en-US" sz="2000" dirty="0">
                <a:latin typeface="Times New Roman" panose="02020603050405020304" pitchFamily="18" charset="0"/>
                <a:cs typeface="Times New Roman" panose="02020603050405020304" pitchFamily="18" charset="0"/>
              </a:rPr>
              <a:t>Separate in train and test data</a:t>
            </a:r>
            <a:br>
              <a:rPr lang="en-US" sz="2000" dirty="0">
                <a:latin typeface="Times New Roman" panose="02020603050405020304" pitchFamily="18" charset="0"/>
                <a:cs typeface="Times New Roman" panose="02020603050405020304" pitchFamily="18" charset="0"/>
              </a:rPr>
            </a:br>
            <a:r>
              <a:rPr lang="en-US" sz="2000" dirty="0" err="1">
                <a:latin typeface="Times New Roman" panose="02020603050405020304" pitchFamily="18" charset="0"/>
                <a:cs typeface="Times New Roman" panose="02020603050405020304" pitchFamily="18" charset="0"/>
              </a:rPr>
              <a:t>train_df</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test_df</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train_test_split</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image_df</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test_size</a:t>
            </a:r>
            <a:r>
              <a:rPr lang="en-US" sz="2000" dirty="0">
                <a:latin typeface="Times New Roman" panose="02020603050405020304" pitchFamily="18" charset="0"/>
                <a:cs typeface="Times New Roman" panose="02020603050405020304" pitchFamily="18" charset="0"/>
              </a:rPr>
              <a:t>=0.2, shuffle=True, </a:t>
            </a:r>
            <a:r>
              <a:rPr lang="en-US" sz="2000" dirty="0" err="1">
                <a:latin typeface="Times New Roman" panose="02020603050405020304" pitchFamily="18" charset="0"/>
                <a:cs typeface="Times New Roman" panose="02020603050405020304" pitchFamily="18" charset="0"/>
              </a:rPr>
              <a:t>random_state</a:t>
            </a:r>
            <a:r>
              <a:rPr lang="en-US" sz="2000" dirty="0">
                <a:latin typeface="Times New Roman" panose="02020603050405020304" pitchFamily="18" charset="0"/>
                <a:cs typeface="Times New Roman" panose="02020603050405020304" pitchFamily="18" charset="0"/>
              </a:rPr>
              <a:t>=42)</a:t>
            </a:r>
            <a:endParaRPr lang="en-IN" sz="20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A81C771B-D04F-47E7-8D49-5C91D4BB3B97}"/>
              </a:ext>
            </a:extLst>
          </p:cNvPr>
          <p:cNvPicPr>
            <a:picLocks noGrp="1" noChangeAspect="1"/>
          </p:cNvPicPr>
          <p:nvPr>
            <p:ph idx="1"/>
          </p:nvPr>
        </p:nvPicPr>
        <p:blipFill>
          <a:blip r:embed="rId2"/>
          <a:stretch>
            <a:fillRect/>
          </a:stretch>
        </p:blipFill>
        <p:spPr>
          <a:xfrm>
            <a:off x="2707399" y="2160588"/>
            <a:ext cx="4537239" cy="3881437"/>
          </a:xfrm>
        </p:spPr>
      </p:pic>
    </p:spTree>
    <p:extLst>
      <p:ext uri="{BB962C8B-B14F-4D97-AF65-F5344CB8AC3E}">
        <p14:creationId xmlns:p14="http://schemas.microsoft.com/office/powerpoint/2010/main" val="2651335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50249-3D26-FBFD-E180-860276D6EDED}"/>
              </a:ext>
            </a:extLst>
          </p:cNvPr>
          <p:cNvSpPr>
            <a:spLocks noGrp="1"/>
          </p:cNvSpPr>
          <p:nvPr>
            <p:ph type="title"/>
          </p:nvPr>
        </p:nvSpPr>
        <p:spPr>
          <a:xfrm>
            <a:off x="836645" y="205273"/>
            <a:ext cx="10515600" cy="755780"/>
          </a:xfrm>
        </p:spPr>
        <p:txBody>
          <a:bodyPr>
            <a:normAutofit fontScale="90000"/>
          </a:bodyPr>
          <a:lstStyle/>
          <a:p>
            <a:r>
              <a:rPr lang="en-US" sz="2000" dirty="0">
                <a:latin typeface="Times New Roman" panose="02020603050405020304" pitchFamily="18" charset="0"/>
                <a:cs typeface="Times New Roman" panose="02020603050405020304" pitchFamily="18" charset="0"/>
              </a:rPr>
              <a:t>report = </a:t>
            </a:r>
            <a:r>
              <a:rPr lang="en-US" sz="2000" dirty="0" err="1">
                <a:latin typeface="Times New Roman" panose="02020603050405020304" pitchFamily="18" charset="0"/>
                <a:cs typeface="Times New Roman" panose="02020603050405020304" pitchFamily="18" charset="0"/>
              </a:rPr>
              <a:t>classification_report</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y_test</a:t>
            </a:r>
            <a:r>
              <a:rPr lang="en-US" sz="2000" dirty="0">
                <a:latin typeface="Times New Roman" panose="02020603050405020304" pitchFamily="18" charset="0"/>
                <a:cs typeface="Times New Roman" panose="02020603050405020304" pitchFamily="18" charset="0"/>
              </a:rPr>
              <a:t>, pred, </a:t>
            </a:r>
            <a:r>
              <a:rPr lang="en-US" sz="2000" dirty="0" err="1">
                <a:latin typeface="Times New Roman" panose="02020603050405020304" pitchFamily="18" charset="0"/>
                <a:cs typeface="Times New Roman" panose="02020603050405020304" pitchFamily="18" charset="0"/>
              </a:rPr>
              <a:t>output_dict</a:t>
            </a:r>
            <a:r>
              <a:rPr lang="en-US" sz="2000" dirty="0">
                <a:latin typeface="Times New Roman" panose="02020603050405020304" pitchFamily="18" charset="0"/>
                <a:cs typeface="Times New Roman" panose="02020603050405020304" pitchFamily="18" charset="0"/>
              </a:rPr>
              <a:t>=True)</a:t>
            </a:r>
            <a:br>
              <a:rPr lang="en-US" sz="2000" dirty="0">
                <a:latin typeface="Times New Roman" panose="02020603050405020304" pitchFamily="18" charset="0"/>
                <a:cs typeface="Times New Roman" panose="02020603050405020304" pitchFamily="18" charset="0"/>
              </a:rPr>
            </a:br>
            <a:r>
              <a:rPr lang="en-US" sz="2000" dirty="0" err="1">
                <a:latin typeface="Times New Roman" panose="02020603050405020304" pitchFamily="18" charset="0"/>
                <a:cs typeface="Times New Roman" panose="02020603050405020304" pitchFamily="18" charset="0"/>
              </a:rPr>
              <a:t>df</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pd.DataFrame</a:t>
            </a:r>
            <a:r>
              <a:rPr lang="en-US" sz="2000" dirty="0">
                <a:latin typeface="Times New Roman" panose="02020603050405020304" pitchFamily="18" charset="0"/>
                <a:cs typeface="Times New Roman" panose="02020603050405020304" pitchFamily="18" charset="0"/>
              </a:rPr>
              <a:t>(report).transpose()</a:t>
            </a:r>
            <a:br>
              <a:rPr lang="en-US" sz="2000" dirty="0">
                <a:latin typeface="Times New Roman" panose="02020603050405020304" pitchFamily="18" charset="0"/>
                <a:cs typeface="Times New Roman" panose="02020603050405020304" pitchFamily="18" charset="0"/>
              </a:rPr>
            </a:br>
            <a:r>
              <a:rPr lang="en-US" sz="2000" dirty="0" err="1">
                <a:latin typeface="Times New Roman" panose="02020603050405020304" pitchFamily="18" charset="0"/>
                <a:cs typeface="Times New Roman" panose="02020603050405020304" pitchFamily="18" charset="0"/>
              </a:rPr>
              <a:t>df</a:t>
            </a:r>
            <a:endParaRPr lang="en-IN" sz="2000" dirty="0">
              <a:latin typeface="Times New Roman" panose="02020603050405020304" pitchFamily="18" charset="0"/>
              <a:cs typeface="Times New Roman" panose="02020603050405020304" pitchFamily="18" charset="0"/>
            </a:endParaRPr>
          </a:p>
        </p:txBody>
      </p:sp>
      <p:graphicFrame>
        <p:nvGraphicFramePr>
          <p:cNvPr id="4" name="Content Placeholder 3">
            <a:extLst>
              <a:ext uri="{FF2B5EF4-FFF2-40B4-BE49-F238E27FC236}">
                <a16:creationId xmlns:a16="http://schemas.microsoft.com/office/drawing/2014/main" id="{C93CFE5A-0ADD-F06A-06D1-871715DF39CE}"/>
              </a:ext>
            </a:extLst>
          </p:cNvPr>
          <p:cNvGraphicFramePr>
            <a:graphicFrameLocks noGrp="1"/>
          </p:cNvGraphicFramePr>
          <p:nvPr>
            <p:ph idx="1"/>
          </p:nvPr>
        </p:nvGraphicFramePr>
        <p:xfrm>
          <a:off x="1968245" y="960439"/>
          <a:ext cx="8255509" cy="5216522"/>
        </p:xfrm>
        <a:graphic>
          <a:graphicData uri="http://schemas.openxmlformats.org/drawingml/2006/table">
            <a:tbl>
              <a:tblPr/>
              <a:tblGrid>
                <a:gridCol w="1524903">
                  <a:extLst>
                    <a:ext uri="{9D8B030D-6E8A-4147-A177-3AD203B41FA5}">
                      <a16:colId xmlns:a16="http://schemas.microsoft.com/office/drawing/2014/main" val="3312764641"/>
                    </a:ext>
                  </a:extLst>
                </a:gridCol>
                <a:gridCol w="1524903">
                  <a:extLst>
                    <a:ext uri="{9D8B030D-6E8A-4147-A177-3AD203B41FA5}">
                      <a16:colId xmlns:a16="http://schemas.microsoft.com/office/drawing/2014/main" val="3438240910"/>
                    </a:ext>
                  </a:extLst>
                </a:gridCol>
                <a:gridCol w="1524903">
                  <a:extLst>
                    <a:ext uri="{9D8B030D-6E8A-4147-A177-3AD203B41FA5}">
                      <a16:colId xmlns:a16="http://schemas.microsoft.com/office/drawing/2014/main" val="3057024118"/>
                    </a:ext>
                  </a:extLst>
                </a:gridCol>
                <a:gridCol w="1524903">
                  <a:extLst>
                    <a:ext uri="{9D8B030D-6E8A-4147-A177-3AD203B41FA5}">
                      <a16:colId xmlns:a16="http://schemas.microsoft.com/office/drawing/2014/main" val="1676041425"/>
                    </a:ext>
                  </a:extLst>
                </a:gridCol>
                <a:gridCol w="2155897">
                  <a:extLst>
                    <a:ext uri="{9D8B030D-6E8A-4147-A177-3AD203B41FA5}">
                      <a16:colId xmlns:a16="http://schemas.microsoft.com/office/drawing/2014/main" val="1177119757"/>
                    </a:ext>
                  </a:extLst>
                </a:gridCol>
              </a:tblGrid>
              <a:tr h="478580">
                <a:tc>
                  <a:txBody>
                    <a:bodyPr/>
                    <a:lstStyle/>
                    <a:p>
                      <a:pPr algn="r" fontAlgn="ctr"/>
                      <a:br>
                        <a:rPr lang="en-IN" sz="1400">
                          <a:effectLst/>
                        </a:rPr>
                      </a:br>
                      <a:r>
                        <a:rPr lang="en-IN" sz="1400">
                          <a:effectLst/>
                        </a:rPr>
                        <a:t>precision</a:t>
                      </a:r>
                    </a:p>
                  </a:txBody>
                  <a:tcPr marL="47858" marR="47858" marT="23929" marB="23929" anchor="ctr">
                    <a:lnL>
                      <a:noFill/>
                    </a:lnL>
                    <a:lnR>
                      <a:noFill/>
                    </a:lnR>
                    <a:lnT>
                      <a:noFill/>
                    </a:lnT>
                    <a:lnB>
                      <a:noFill/>
                    </a:lnB>
                    <a:noFill/>
                  </a:tcPr>
                </a:tc>
                <a:tc>
                  <a:txBody>
                    <a:bodyPr/>
                    <a:lstStyle/>
                    <a:p>
                      <a:pPr algn="r" fontAlgn="ctr"/>
                      <a:r>
                        <a:rPr lang="en-IN" sz="1400">
                          <a:effectLst/>
                        </a:rPr>
                        <a:t>recall</a:t>
                      </a:r>
                    </a:p>
                  </a:txBody>
                  <a:tcPr marL="47858" marR="47858" marT="23929" marB="23929" anchor="ctr">
                    <a:lnL>
                      <a:noFill/>
                    </a:lnL>
                    <a:lnR>
                      <a:noFill/>
                    </a:lnR>
                    <a:lnT>
                      <a:noFill/>
                    </a:lnT>
                    <a:lnB>
                      <a:noFill/>
                    </a:lnB>
                    <a:noFill/>
                  </a:tcPr>
                </a:tc>
                <a:tc>
                  <a:txBody>
                    <a:bodyPr/>
                    <a:lstStyle/>
                    <a:p>
                      <a:pPr algn="r" fontAlgn="ctr"/>
                      <a:r>
                        <a:rPr lang="en-IN" sz="1400">
                          <a:effectLst/>
                        </a:rPr>
                        <a:t>f1-score</a:t>
                      </a:r>
                    </a:p>
                  </a:txBody>
                  <a:tcPr marL="47858" marR="47858" marT="23929" marB="23929" anchor="ctr">
                    <a:lnL>
                      <a:noFill/>
                    </a:lnL>
                    <a:lnR>
                      <a:noFill/>
                    </a:lnR>
                    <a:lnT>
                      <a:noFill/>
                    </a:lnT>
                    <a:lnB>
                      <a:noFill/>
                    </a:lnB>
                    <a:noFill/>
                  </a:tcPr>
                </a:tc>
                <a:tc>
                  <a:txBody>
                    <a:bodyPr/>
                    <a:lstStyle/>
                    <a:p>
                      <a:pPr algn="r" fontAlgn="ctr"/>
                      <a:r>
                        <a:rPr lang="en-IN" sz="1400">
                          <a:effectLst/>
                        </a:rPr>
                        <a:t>support</a:t>
                      </a:r>
                    </a:p>
                  </a:txBody>
                  <a:tcPr marL="47858" marR="47858" marT="23929" marB="23929" anchor="ctr">
                    <a:lnL>
                      <a:noFill/>
                    </a:lnL>
                    <a:lnR>
                      <a:noFill/>
                    </a:lnR>
                    <a:lnT>
                      <a:noFill/>
                    </a:lnT>
                    <a:lnB>
                      <a:noFill/>
                    </a:lnB>
                    <a:noFill/>
                  </a:tcPr>
                </a:tc>
                <a:tc>
                  <a:txBody>
                    <a:bodyPr/>
                    <a:lstStyle/>
                    <a:p>
                      <a:endParaRPr lang="en-IN" sz="1400"/>
                    </a:p>
                  </a:txBody>
                  <a:tcPr marL="71787" marR="71787" marT="35894" marB="35894">
                    <a:lnL>
                      <a:noFill/>
                    </a:lnL>
                  </a:tcPr>
                </a:tc>
                <a:extLst>
                  <a:ext uri="{0D108BD9-81ED-4DB2-BD59-A6C34878D82A}">
                    <a16:rowId xmlns:a16="http://schemas.microsoft.com/office/drawing/2014/main" val="2202429076"/>
                  </a:ext>
                </a:extLst>
              </a:tr>
              <a:tr h="263219">
                <a:tc>
                  <a:txBody>
                    <a:bodyPr/>
                    <a:lstStyle/>
                    <a:p>
                      <a:pPr algn="r" fontAlgn="ctr"/>
                      <a:r>
                        <a:rPr lang="en-IN" sz="1400" b="0">
                          <a:effectLst/>
                        </a:rPr>
                        <a:t>Bear</a:t>
                      </a:r>
                    </a:p>
                  </a:txBody>
                  <a:tcPr marL="47858" marR="47858" marT="23929" marB="23929" anchor="ctr">
                    <a:lnL>
                      <a:noFill/>
                    </a:lnL>
                    <a:lnR>
                      <a:noFill/>
                    </a:lnR>
                    <a:lnT>
                      <a:noFill/>
                    </a:lnT>
                    <a:lnB>
                      <a:noFill/>
                    </a:lnB>
                    <a:noFill/>
                  </a:tcPr>
                </a:tc>
                <a:tc>
                  <a:txBody>
                    <a:bodyPr/>
                    <a:lstStyle/>
                    <a:p>
                      <a:r>
                        <a:rPr lang="en-IN" sz="1400">
                          <a:effectLst/>
                        </a:rPr>
                        <a:t>0.565217</a:t>
                      </a:r>
                    </a:p>
                  </a:txBody>
                  <a:tcPr marL="47858" marR="47858" marT="23929" marB="23929" anchor="ctr">
                    <a:lnL>
                      <a:noFill/>
                    </a:lnL>
                    <a:lnR>
                      <a:noFill/>
                    </a:lnR>
                    <a:lnT>
                      <a:noFill/>
                    </a:lnT>
                    <a:lnB>
                      <a:noFill/>
                    </a:lnB>
                    <a:noFill/>
                  </a:tcPr>
                </a:tc>
                <a:tc>
                  <a:txBody>
                    <a:bodyPr/>
                    <a:lstStyle/>
                    <a:p>
                      <a:r>
                        <a:rPr lang="en-IN" sz="1400">
                          <a:effectLst/>
                        </a:rPr>
                        <a:t>0.619048</a:t>
                      </a:r>
                    </a:p>
                  </a:txBody>
                  <a:tcPr marL="47858" marR="47858" marT="23929" marB="23929" anchor="ctr">
                    <a:lnL>
                      <a:noFill/>
                    </a:lnL>
                    <a:lnR>
                      <a:noFill/>
                    </a:lnR>
                    <a:lnT>
                      <a:noFill/>
                    </a:lnT>
                    <a:lnB>
                      <a:noFill/>
                    </a:lnB>
                    <a:noFill/>
                  </a:tcPr>
                </a:tc>
                <a:tc>
                  <a:txBody>
                    <a:bodyPr/>
                    <a:lstStyle/>
                    <a:p>
                      <a:r>
                        <a:rPr lang="en-IN" sz="1400">
                          <a:effectLst/>
                        </a:rPr>
                        <a:t>0.590909</a:t>
                      </a:r>
                    </a:p>
                  </a:txBody>
                  <a:tcPr marL="47858" marR="47858" marT="23929" marB="23929" anchor="ctr">
                    <a:lnL>
                      <a:noFill/>
                    </a:lnL>
                    <a:lnR>
                      <a:noFill/>
                    </a:lnR>
                    <a:lnT>
                      <a:noFill/>
                    </a:lnT>
                    <a:lnB>
                      <a:noFill/>
                    </a:lnB>
                    <a:noFill/>
                  </a:tcPr>
                </a:tc>
                <a:tc>
                  <a:txBody>
                    <a:bodyPr/>
                    <a:lstStyle/>
                    <a:p>
                      <a:r>
                        <a:rPr lang="en-IN" sz="1400">
                          <a:effectLst/>
                        </a:rPr>
                        <a:t>42.000000</a:t>
                      </a:r>
                    </a:p>
                  </a:txBody>
                  <a:tcPr marL="47858" marR="47858" marT="23929" marB="23929" anchor="ctr">
                    <a:lnL>
                      <a:noFill/>
                    </a:lnL>
                    <a:lnR>
                      <a:noFill/>
                    </a:lnR>
                    <a:lnB>
                      <a:noFill/>
                    </a:lnB>
                    <a:noFill/>
                  </a:tcPr>
                </a:tc>
                <a:extLst>
                  <a:ext uri="{0D108BD9-81ED-4DB2-BD59-A6C34878D82A}">
                    <a16:rowId xmlns:a16="http://schemas.microsoft.com/office/drawing/2014/main" val="5330667"/>
                  </a:ext>
                </a:extLst>
              </a:tr>
              <a:tr h="263219">
                <a:tc>
                  <a:txBody>
                    <a:bodyPr/>
                    <a:lstStyle/>
                    <a:p>
                      <a:pPr algn="r" fontAlgn="ctr"/>
                      <a:r>
                        <a:rPr lang="en-IN" sz="1400" b="0">
                          <a:effectLst/>
                        </a:rPr>
                        <a:t>Bird</a:t>
                      </a:r>
                    </a:p>
                  </a:txBody>
                  <a:tcPr marL="47858" marR="47858" marT="23929" marB="23929" anchor="ctr">
                    <a:lnL>
                      <a:noFill/>
                    </a:lnL>
                    <a:lnR>
                      <a:noFill/>
                    </a:lnR>
                    <a:lnT>
                      <a:noFill/>
                    </a:lnT>
                    <a:lnB>
                      <a:noFill/>
                    </a:lnB>
                    <a:noFill/>
                  </a:tcPr>
                </a:tc>
                <a:tc>
                  <a:txBody>
                    <a:bodyPr/>
                    <a:lstStyle/>
                    <a:p>
                      <a:r>
                        <a:rPr lang="en-IN" sz="1400">
                          <a:effectLst/>
                        </a:rPr>
                        <a:t>0.516129</a:t>
                      </a:r>
                    </a:p>
                  </a:txBody>
                  <a:tcPr marL="47858" marR="47858" marT="23929" marB="23929" anchor="ctr">
                    <a:lnL>
                      <a:noFill/>
                    </a:lnL>
                    <a:lnR>
                      <a:noFill/>
                    </a:lnR>
                    <a:lnT>
                      <a:noFill/>
                    </a:lnT>
                    <a:lnB>
                      <a:noFill/>
                    </a:lnB>
                    <a:noFill/>
                  </a:tcPr>
                </a:tc>
                <a:tc>
                  <a:txBody>
                    <a:bodyPr/>
                    <a:lstStyle/>
                    <a:p>
                      <a:r>
                        <a:rPr lang="en-IN" sz="1400">
                          <a:effectLst/>
                        </a:rPr>
                        <a:t>0.307692</a:t>
                      </a:r>
                    </a:p>
                  </a:txBody>
                  <a:tcPr marL="47858" marR="47858" marT="23929" marB="23929" anchor="ctr">
                    <a:lnL>
                      <a:noFill/>
                    </a:lnL>
                    <a:lnR>
                      <a:noFill/>
                    </a:lnR>
                    <a:lnT>
                      <a:noFill/>
                    </a:lnT>
                    <a:lnB>
                      <a:noFill/>
                    </a:lnB>
                    <a:noFill/>
                  </a:tcPr>
                </a:tc>
                <a:tc>
                  <a:txBody>
                    <a:bodyPr/>
                    <a:lstStyle/>
                    <a:p>
                      <a:r>
                        <a:rPr lang="en-IN" sz="1400">
                          <a:effectLst/>
                        </a:rPr>
                        <a:t>0.385542</a:t>
                      </a:r>
                    </a:p>
                  </a:txBody>
                  <a:tcPr marL="47858" marR="47858" marT="23929" marB="23929" anchor="ctr">
                    <a:lnL>
                      <a:noFill/>
                    </a:lnL>
                    <a:lnR>
                      <a:noFill/>
                    </a:lnR>
                    <a:lnT>
                      <a:noFill/>
                    </a:lnT>
                    <a:lnB>
                      <a:noFill/>
                    </a:lnB>
                    <a:noFill/>
                  </a:tcPr>
                </a:tc>
                <a:tc>
                  <a:txBody>
                    <a:bodyPr/>
                    <a:lstStyle/>
                    <a:p>
                      <a:r>
                        <a:rPr lang="en-IN" sz="1400">
                          <a:effectLst/>
                        </a:rPr>
                        <a:t>52.000000</a:t>
                      </a:r>
                    </a:p>
                  </a:txBody>
                  <a:tcPr marL="47858" marR="47858" marT="23929" marB="23929" anchor="ctr">
                    <a:lnL>
                      <a:noFill/>
                    </a:lnL>
                    <a:lnR>
                      <a:noFill/>
                    </a:lnR>
                    <a:lnT>
                      <a:noFill/>
                    </a:lnT>
                    <a:lnB>
                      <a:noFill/>
                    </a:lnB>
                    <a:noFill/>
                  </a:tcPr>
                </a:tc>
                <a:extLst>
                  <a:ext uri="{0D108BD9-81ED-4DB2-BD59-A6C34878D82A}">
                    <a16:rowId xmlns:a16="http://schemas.microsoft.com/office/drawing/2014/main" val="3101144781"/>
                  </a:ext>
                </a:extLst>
              </a:tr>
              <a:tr h="263219">
                <a:tc>
                  <a:txBody>
                    <a:bodyPr/>
                    <a:lstStyle/>
                    <a:p>
                      <a:pPr algn="r" fontAlgn="ctr"/>
                      <a:r>
                        <a:rPr lang="en-IN" sz="1400" b="0">
                          <a:effectLst/>
                        </a:rPr>
                        <a:t>Cat</a:t>
                      </a:r>
                    </a:p>
                  </a:txBody>
                  <a:tcPr marL="47858" marR="47858" marT="23929" marB="23929" anchor="ctr">
                    <a:lnL>
                      <a:noFill/>
                    </a:lnL>
                    <a:lnR>
                      <a:noFill/>
                    </a:lnR>
                    <a:lnT>
                      <a:noFill/>
                    </a:lnT>
                    <a:lnB>
                      <a:noFill/>
                    </a:lnB>
                    <a:noFill/>
                  </a:tcPr>
                </a:tc>
                <a:tc>
                  <a:txBody>
                    <a:bodyPr/>
                    <a:lstStyle/>
                    <a:p>
                      <a:r>
                        <a:rPr lang="en-IN" sz="1400">
                          <a:effectLst/>
                        </a:rPr>
                        <a:t>0.500000</a:t>
                      </a:r>
                    </a:p>
                  </a:txBody>
                  <a:tcPr marL="47858" marR="47858" marT="23929" marB="23929" anchor="ctr">
                    <a:lnL>
                      <a:noFill/>
                    </a:lnL>
                    <a:lnR>
                      <a:noFill/>
                    </a:lnR>
                    <a:lnT>
                      <a:noFill/>
                    </a:lnT>
                    <a:lnB>
                      <a:noFill/>
                    </a:lnB>
                    <a:noFill/>
                  </a:tcPr>
                </a:tc>
                <a:tc>
                  <a:txBody>
                    <a:bodyPr/>
                    <a:lstStyle/>
                    <a:p>
                      <a:r>
                        <a:rPr lang="en-IN" sz="1400">
                          <a:effectLst/>
                        </a:rPr>
                        <a:t>0.653061</a:t>
                      </a:r>
                    </a:p>
                  </a:txBody>
                  <a:tcPr marL="47858" marR="47858" marT="23929" marB="23929" anchor="ctr">
                    <a:lnL>
                      <a:noFill/>
                    </a:lnL>
                    <a:lnR>
                      <a:noFill/>
                    </a:lnR>
                    <a:lnT>
                      <a:noFill/>
                    </a:lnT>
                    <a:lnB>
                      <a:noFill/>
                    </a:lnB>
                    <a:noFill/>
                  </a:tcPr>
                </a:tc>
                <a:tc>
                  <a:txBody>
                    <a:bodyPr/>
                    <a:lstStyle/>
                    <a:p>
                      <a:r>
                        <a:rPr lang="en-IN" sz="1400">
                          <a:effectLst/>
                        </a:rPr>
                        <a:t>0.566372</a:t>
                      </a:r>
                    </a:p>
                  </a:txBody>
                  <a:tcPr marL="47858" marR="47858" marT="23929" marB="23929" anchor="ctr">
                    <a:lnL>
                      <a:noFill/>
                    </a:lnL>
                    <a:lnR>
                      <a:noFill/>
                    </a:lnR>
                    <a:lnT>
                      <a:noFill/>
                    </a:lnT>
                    <a:lnB>
                      <a:noFill/>
                    </a:lnB>
                    <a:noFill/>
                  </a:tcPr>
                </a:tc>
                <a:tc>
                  <a:txBody>
                    <a:bodyPr/>
                    <a:lstStyle/>
                    <a:p>
                      <a:r>
                        <a:rPr lang="en-IN" sz="1400">
                          <a:effectLst/>
                        </a:rPr>
                        <a:t>49.000000</a:t>
                      </a:r>
                    </a:p>
                  </a:txBody>
                  <a:tcPr marL="47858" marR="47858" marT="23929" marB="23929" anchor="ctr">
                    <a:lnL>
                      <a:noFill/>
                    </a:lnL>
                    <a:lnR>
                      <a:noFill/>
                    </a:lnR>
                    <a:lnT>
                      <a:noFill/>
                    </a:lnT>
                    <a:lnB>
                      <a:noFill/>
                    </a:lnB>
                    <a:noFill/>
                  </a:tcPr>
                </a:tc>
                <a:extLst>
                  <a:ext uri="{0D108BD9-81ED-4DB2-BD59-A6C34878D82A}">
                    <a16:rowId xmlns:a16="http://schemas.microsoft.com/office/drawing/2014/main" val="3827660767"/>
                  </a:ext>
                </a:extLst>
              </a:tr>
              <a:tr h="263219">
                <a:tc>
                  <a:txBody>
                    <a:bodyPr/>
                    <a:lstStyle/>
                    <a:p>
                      <a:pPr algn="r" fontAlgn="ctr"/>
                      <a:r>
                        <a:rPr lang="en-IN" sz="1400" b="0">
                          <a:effectLst/>
                        </a:rPr>
                        <a:t>Cow</a:t>
                      </a:r>
                    </a:p>
                  </a:txBody>
                  <a:tcPr marL="47858" marR="47858" marT="23929" marB="23929" anchor="ctr">
                    <a:lnL>
                      <a:noFill/>
                    </a:lnL>
                    <a:lnR>
                      <a:noFill/>
                    </a:lnR>
                    <a:lnT>
                      <a:noFill/>
                    </a:lnT>
                    <a:lnB>
                      <a:noFill/>
                    </a:lnB>
                    <a:noFill/>
                  </a:tcPr>
                </a:tc>
                <a:tc>
                  <a:txBody>
                    <a:bodyPr/>
                    <a:lstStyle/>
                    <a:p>
                      <a:r>
                        <a:rPr lang="en-IN" sz="1400">
                          <a:effectLst/>
                        </a:rPr>
                        <a:t>0.291667</a:t>
                      </a:r>
                    </a:p>
                  </a:txBody>
                  <a:tcPr marL="47858" marR="47858" marT="23929" marB="23929" anchor="ctr">
                    <a:lnL>
                      <a:noFill/>
                    </a:lnL>
                    <a:lnR>
                      <a:noFill/>
                    </a:lnR>
                    <a:lnT>
                      <a:noFill/>
                    </a:lnT>
                    <a:lnB>
                      <a:noFill/>
                    </a:lnB>
                    <a:noFill/>
                  </a:tcPr>
                </a:tc>
                <a:tc>
                  <a:txBody>
                    <a:bodyPr/>
                    <a:lstStyle/>
                    <a:p>
                      <a:r>
                        <a:rPr lang="en-IN" sz="1400">
                          <a:effectLst/>
                        </a:rPr>
                        <a:t>0.140000</a:t>
                      </a:r>
                    </a:p>
                  </a:txBody>
                  <a:tcPr marL="47858" marR="47858" marT="23929" marB="23929" anchor="ctr">
                    <a:lnL>
                      <a:noFill/>
                    </a:lnL>
                    <a:lnR>
                      <a:noFill/>
                    </a:lnR>
                    <a:lnT>
                      <a:noFill/>
                    </a:lnT>
                    <a:lnB>
                      <a:noFill/>
                    </a:lnB>
                    <a:noFill/>
                  </a:tcPr>
                </a:tc>
                <a:tc>
                  <a:txBody>
                    <a:bodyPr/>
                    <a:lstStyle/>
                    <a:p>
                      <a:r>
                        <a:rPr lang="en-IN" sz="1400">
                          <a:effectLst/>
                        </a:rPr>
                        <a:t>0.189189</a:t>
                      </a:r>
                    </a:p>
                  </a:txBody>
                  <a:tcPr marL="47858" marR="47858" marT="23929" marB="23929" anchor="ctr">
                    <a:lnL>
                      <a:noFill/>
                    </a:lnL>
                    <a:lnR>
                      <a:noFill/>
                    </a:lnR>
                    <a:lnT>
                      <a:noFill/>
                    </a:lnT>
                    <a:lnB>
                      <a:noFill/>
                    </a:lnB>
                    <a:noFill/>
                  </a:tcPr>
                </a:tc>
                <a:tc>
                  <a:txBody>
                    <a:bodyPr/>
                    <a:lstStyle/>
                    <a:p>
                      <a:r>
                        <a:rPr lang="en-IN" sz="1400">
                          <a:effectLst/>
                        </a:rPr>
                        <a:t>50.000000</a:t>
                      </a:r>
                    </a:p>
                  </a:txBody>
                  <a:tcPr marL="47858" marR="47858" marT="23929" marB="23929" anchor="ctr">
                    <a:lnL>
                      <a:noFill/>
                    </a:lnL>
                    <a:lnR>
                      <a:noFill/>
                    </a:lnR>
                    <a:lnT>
                      <a:noFill/>
                    </a:lnT>
                    <a:lnB>
                      <a:noFill/>
                    </a:lnB>
                    <a:noFill/>
                  </a:tcPr>
                </a:tc>
                <a:extLst>
                  <a:ext uri="{0D108BD9-81ED-4DB2-BD59-A6C34878D82A}">
                    <a16:rowId xmlns:a16="http://schemas.microsoft.com/office/drawing/2014/main" val="3499079949"/>
                  </a:ext>
                </a:extLst>
              </a:tr>
              <a:tr h="263219">
                <a:tc>
                  <a:txBody>
                    <a:bodyPr/>
                    <a:lstStyle/>
                    <a:p>
                      <a:pPr algn="r" fontAlgn="ctr"/>
                      <a:r>
                        <a:rPr lang="en-IN" sz="1400" b="0">
                          <a:effectLst/>
                        </a:rPr>
                        <a:t>Deer</a:t>
                      </a:r>
                    </a:p>
                  </a:txBody>
                  <a:tcPr marL="47858" marR="47858" marT="23929" marB="23929" anchor="ctr">
                    <a:lnL>
                      <a:noFill/>
                    </a:lnL>
                    <a:lnR>
                      <a:noFill/>
                    </a:lnR>
                    <a:lnT>
                      <a:noFill/>
                    </a:lnT>
                    <a:lnB>
                      <a:noFill/>
                    </a:lnB>
                    <a:noFill/>
                  </a:tcPr>
                </a:tc>
                <a:tc>
                  <a:txBody>
                    <a:bodyPr/>
                    <a:lstStyle/>
                    <a:p>
                      <a:r>
                        <a:rPr lang="en-IN" sz="1400">
                          <a:effectLst/>
                        </a:rPr>
                        <a:t>0.535714</a:t>
                      </a:r>
                    </a:p>
                  </a:txBody>
                  <a:tcPr marL="47858" marR="47858" marT="23929" marB="23929" anchor="ctr">
                    <a:lnL>
                      <a:noFill/>
                    </a:lnL>
                    <a:lnR>
                      <a:noFill/>
                    </a:lnR>
                    <a:lnT>
                      <a:noFill/>
                    </a:lnT>
                    <a:lnB>
                      <a:noFill/>
                    </a:lnB>
                    <a:noFill/>
                  </a:tcPr>
                </a:tc>
                <a:tc>
                  <a:txBody>
                    <a:bodyPr/>
                    <a:lstStyle/>
                    <a:p>
                      <a:r>
                        <a:rPr lang="en-IN" sz="1400">
                          <a:effectLst/>
                        </a:rPr>
                        <a:t>0.576923</a:t>
                      </a:r>
                    </a:p>
                  </a:txBody>
                  <a:tcPr marL="47858" marR="47858" marT="23929" marB="23929" anchor="ctr">
                    <a:lnL>
                      <a:noFill/>
                    </a:lnL>
                    <a:lnR>
                      <a:noFill/>
                    </a:lnR>
                    <a:lnT>
                      <a:noFill/>
                    </a:lnT>
                    <a:lnB>
                      <a:noFill/>
                    </a:lnB>
                    <a:noFill/>
                  </a:tcPr>
                </a:tc>
                <a:tc>
                  <a:txBody>
                    <a:bodyPr/>
                    <a:lstStyle/>
                    <a:p>
                      <a:r>
                        <a:rPr lang="en-IN" sz="1400">
                          <a:effectLst/>
                        </a:rPr>
                        <a:t>0.555556</a:t>
                      </a:r>
                    </a:p>
                  </a:txBody>
                  <a:tcPr marL="47858" marR="47858" marT="23929" marB="23929" anchor="ctr">
                    <a:lnL>
                      <a:noFill/>
                    </a:lnL>
                    <a:lnR>
                      <a:noFill/>
                    </a:lnR>
                    <a:lnT>
                      <a:noFill/>
                    </a:lnT>
                    <a:lnB>
                      <a:noFill/>
                    </a:lnB>
                    <a:noFill/>
                  </a:tcPr>
                </a:tc>
                <a:tc>
                  <a:txBody>
                    <a:bodyPr/>
                    <a:lstStyle/>
                    <a:p>
                      <a:r>
                        <a:rPr lang="en-IN" sz="1400">
                          <a:effectLst/>
                        </a:rPr>
                        <a:t>52.000000</a:t>
                      </a:r>
                    </a:p>
                  </a:txBody>
                  <a:tcPr marL="47858" marR="47858" marT="23929" marB="23929" anchor="ctr">
                    <a:lnL>
                      <a:noFill/>
                    </a:lnL>
                    <a:lnR>
                      <a:noFill/>
                    </a:lnR>
                    <a:lnT>
                      <a:noFill/>
                    </a:lnT>
                    <a:lnB>
                      <a:noFill/>
                    </a:lnB>
                    <a:noFill/>
                  </a:tcPr>
                </a:tc>
                <a:extLst>
                  <a:ext uri="{0D108BD9-81ED-4DB2-BD59-A6C34878D82A}">
                    <a16:rowId xmlns:a16="http://schemas.microsoft.com/office/drawing/2014/main" val="398456352"/>
                  </a:ext>
                </a:extLst>
              </a:tr>
              <a:tr h="263219">
                <a:tc>
                  <a:txBody>
                    <a:bodyPr/>
                    <a:lstStyle/>
                    <a:p>
                      <a:pPr algn="r" fontAlgn="ctr"/>
                      <a:r>
                        <a:rPr lang="en-IN" sz="1400" b="0">
                          <a:effectLst/>
                        </a:rPr>
                        <a:t>Dog</a:t>
                      </a:r>
                    </a:p>
                  </a:txBody>
                  <a:tcPr marL="47858" marR="47858" marT="23929" marB="23929" anchor="ctr">
                    <a:lnL>
                      <a:noFill/>
                    </a:lnL>
                    <a:lnR>
                      <a:noFill/>
                    </a:lnR>
                    <a:lnT>
                      <a:noFill/>
                    </a:lnT>
                    <a:lnB>
                      <a:noFill/>
                    </a:lnB>
                    <a:noFill/>
                  </a:tcPr>
                </a:tc>
                <a:tc>
                  <a:txBody>
                    <a:bodyPr/>
                    <a:lstStyle/>
                    <a:p>
                      <a:r>
                        <a:rPr lang="en-IN" sz="1400">
                          <a:effectLst/>
                        </a:rPr>
                        <a:t>0.000000</a:t>
                      </a:r>
                    </a:p>
                  </a:txBody>
                  <a:tcPr marL="47858" marR="47858" marT="23929" marB="23929" anchor="ctr">
                    <a:lnL>
                      <a:noFill/>
                    </a:lnL>
                    <a:lnR>
                      <a:noFill/>
                    </a:lnR>
                    <a:lnT>
                      <a:noFill/>
                    </a:lnT>
                    <a:lnB>
                      <a:noFill/>
                    </a:lnB>
                    <a:noFill/>
                  </a:tcPr>
                </a:tc>
                <a:tc>
                  <a:txBody>
                    <a:bodyPr/>
                    <a:lstStyle/>
                    <a:p>
                      <a:r>
                        <a:rPr lang="en-IN" sz="1400">
                          <a:effectLst/>
                        </a:rPr>
                        <a:t>0.000000</a:t>
                      </a:r>
                    </a:p>
                  </a:txBody>
                  <a:tcPr marL="47858" marR="47858" marT="23929" marB="23929" anchor="ctr">
                    <a:lnL>
                      <a:noFill/>
                    </a:lnL>
                    <a:lnR>
                      <a:noFill/>
                    </a:lnR>
                    <a:lnT>
                      <a:noFill/>
                    </a:lnT>
                    <a:lnB>
                      <a:noFill/>
                    </a:lnB>
                    <a:noFill/>
                  </a:tcPr>
                </a:tc>
                <a:tc>
                  <a:txBody>
                    <a:bodyPr/>
                    <a:lstStyle/>
                    <a:p>
                      <a:r>
                        <a:rPr lang="en-IN" sz="1400">
                          <a:effectLst/>
                        </a:rPr>
                        <a:t>0.000000</a:t>
                      </a:r>
                    </a:p>
                  </a:txBody>
                  <a:tcPr marL="47858" marR="47858" marT="23929" marB="23929" anchor="ctr">
                    <a:lnL>
                      <a:noFill/>
                    </a:lnL>
                    <a:lnR>
                      <a:noFill/>
                    </a:lnR>
                    <a:lnT>
                      <a:noFill/>
                    </a:lnT>
                    <a:lnB>
                      <a:noFill/>
                    </a:lnB>
                    <a:noFill/>
                  </a:tcPr>
                </a:tc>
                <a:tc>
                  <a:txBody>
                    <a:bodyPr/>
                    <a:lstStyle/>
                    <a:p>
                      <a:r>
                        <a:rPr lang="en-IN" sz="1400">
                          <a:effectLst/>
                        </a:rPr>
                        <a:t>49.000000</a:t>
                      </a:r>
                    </a:p>
                  </a:txBody>
                  <a:tcPr marL="47858" marR="47858" marT="23929" marB="23929" anchor="ctr">
                    <a:lnL>
                      <a:noFill/>
                    </a:lnL>
                    <a:lnR>
                      <a:noFill/>
                    </a:lnR>
                    <a:lnT>
                      <a:noFill/>
                    </a:lnT>
                    <a:lnB>
                      <a:noFill/>
                    </a:lnB>
                    <a:noFill/>
                  </a:tcPr>
                </a:tc>
                <a:extLst>
                  <a:ext uri="{0D108BD9-81ED-4DB2-BD59-A6C34878D82A}">
                    <a16:rowId xmlns:a16="http://schemas.microsoft.com/office/drawing/2014/main" val="1507091925"/>
                  </a:ext>
                </a:extLst>
              </a:tr>
              <a:tr h="263219">
                <a:tc>
                  <a:txBody>
                    <a:bodyPr/>
                    <a:lstStyle/>
                    <a:p>
                      <a:pPr algn="r" fontAlgn="ctr"/>
                      <a:r>
                        <a:rPr lang="en-IN" sz="1400" b="0">
                          <a:effectLst/>
                        </a:rPr>
                        <a:t>Dolphin</a:t>
                      </a:r>
                    </a:p>
                  </a:txBody>
                  <a:tcPr marL="47858" marR="47858" marT="23929" marB="23929" anchor="ctr">
                    <a:lnL>
                      <a:noFill/>
                    </a:lnL>
                    <a:lnR>
                      <a:noFill/>
                    </a:lnR>
                    <a:lnT>
                      <a:noFill/>
                    </a:lnT>
                    <a:lnB>
                      <a:noFill/>
                    </a:lnB>
                    <a:noFill/>
                  </a:tcPr>
                </a:tc>
                <a:tc>
                  <a:txBody>
                    <a:bodyPr/>
                    <a:lstStyle/>
                    <a:p>
                      <a:r>
                        <a:rPr lang="en-IN" sz="1400">
                          <a:effectLst/>
                        </a:rPr>
                        <a:t>0.100000</a:t>
                      </a:r>
                    </a:p>
                  </a:txBody>
                  <a:tcPr marL="47858" marR="47858" marT="23929" marB="23929" anchor="ctr">
                    <a:lnL>
                      <a:noFill/>
                    </a:lnL>
                    <a:lnR>
                      <a:noFill/>
                    </a:lnR>
                    <a:lnT>
                      <a:noFill/>
                    </a:lnT>
                    <a:lnB>
                      <a:noFill/>
                    </a:lnB>
                    <a:noFill/>
                  </a:tcPr>
                </a:tc>
                <a:tc>
                  <a:txBody>
                    <a:bodyPr/>
                    <a:lstStyle/>
                    <a:p>
                      <a:r>
                        <a:rPr lang="en-IN" sz="1400">
                          <a:effectLst/>
                        </a:rPr>
                        <a:t>0.021739</a:t>
                      </a:r>
                    </a:p>
                  </a:txBody>
                  <a:tcPr marL="47858" marR="47858" marT="23929" marB="23929" anchor="ctr">
                    <a:lnL>
                      <a:noFill/>
                    </a:lnL>
                    <a:lnR>
                      <a:noFill/>
                    </a:lnR>
                    <a:lnT>
                      <a:noFill/>
                    </a:lnT>
                    <a:lnB>
                      <a:noFill/>
                    </a:lnB>
                    <a:noFill/>
                  </a:tcPr>
                </a:tc>
                <a:tc>
                  <a:txBody>
                    <a:bodyPr/>
                    <a:lstStyle/>
                    <a:p>
                      <a:r>
                        <a:rPr lang="en-IN" sz="1400">
                          <a:effectLst/>
                        </a:rPr>
                        <a:t>0.035714</a:t>
                      </a:r>
                    </a:p>
                  </a:txBody>
                  <a:tcPr marL="47858" marR="47858" marT="23929" marB="23929" anchor="ctr">
                    <a:lnL>
                      <a:noFill/>
                    </a:lnL>
                    <a:lnR>
                      <a:noFill/>
                    </a:lnR>
                    <a:lnT>
                      <a:noFill/>
                    </a:lnT>
                    <a:lnB>
                      <a:noFill/>
                    </a:lnB>
                    <a:noFill/>
                  </a:tcPr>
                </a:tc>
                <a:tc>
                  <a:txBody>
                    <a:bodyPr/>
                    <a:lstStyle/>
                    <a:p>
                      <a:r>
                        <a:rPr lang="en-IN" sz="1400">
                          <a:effectLst/>
                        </a:rPr>
                        <a:t>46.000000</a:t>
                      </a:r>
                    </a:p>
                  </a:txBody>
                  <a:tcPr marL="47858" marR="47858" marT="23929" marB="23929" anchor="ctr">
                    <a:lnL>
                      <a:noFill/>
                    </a:lnL>
                    <a:lnR>
                      <a:noFill/>
                    </a:lnR>
                    <a:lnT>
                      <a:noFill/>
                    </a:lnT>
                    <a:lnB>
                      <a:noFill/>
                    </a:lnB>
                    <a:noFill/>
                  </a:tcPr>
                </a:tc>
                <a:extLst>
                  <a:ext uri="{0D108BD9-81ED-4DB2-BD59-A6C34878D82A}">
                    <a16:rowId xmlns:a16="http://schemas.microsoft.com/office/drawing/2014/main" val="2077435547"/>
                  </a:ext>
                </a:extLst>
              </a:tr>
              <a:tr h="263219">
                <a:tc>
                  <a:txBody>
                    <a:bodyPr/>
                    <a:lstStyle/>
                    <a:p>
                      <a:pPr algn="r" fontAlgn="ctr"/>
                      <a:r>
                        <a:rPr lang="en-IN" sz="1400" b="0">
                          <a:effectLst/>
                        </a:rPr>
                        <a:t>Elephant</a:t>
                      </a:r>
                    </a:p>
                  </a:txBody>
                  <a:tcPr marL="47858" marR="47858" marT="23929" marB="23929" anchor="ctr">
                    <a:lnL>
                      <a:noFill/>
                    </a:lnL>
                    <a:lnR>
                      <a:noFill/>
                    </a:lnR>
                    <a:lnT>
                      <a:noFill/>
                    </a:lnT>
                    <a:lnB>
                      <a:noFill/>
                    </a:lnB>
                    <a:noFill/>
                  </a:tcPr>
                </a:tc>
                <a:tc>
                  <a:txBody>
                    <a:bodyPr/>
                    <a:lstStyle/>
                    <a:p>
                      <a:r>
                        <a:rPr lang="en-IN" sz="1400">
                          <a:effectLst/>
                        </a:rPr>
                        <a:t>0.458824</a:t>
                      </a:r>
                    </a:p>
                  </a:txBody>
                  <a:tcPr marL="47858" marR="47858" marT="23929" marB="23929" anchor="ctr">
                    <a:lnL>
                      <a:noFill/>
                    </a:lnL>
                    <a:lnR>
                      <a:noFill/>
                    </a:lnR>
                    <a:lnT>
                      <a:noFill/>
                    </a:lnT>
                    <a:lnB>
                      <a:noFill/>
                    </a:lnB>
                    <a:noFill/>
                  </a:tcPr>
                </a:tc>
                <a:tc>
                  <a:txBody>
                    <a:bodyPr/>
                    <a:lstStyle/>
                    <a:p>
                      <a:r>
                        <a:rPr lang="en-IN" sz="1400">
                          <a:effectLst/>
                        </a:rPr>
                        <a:t>0.847826</a:t>
                      </a:r>
                    </a:p>
                  </a:txBody>
                  <a:tcPr marL="47858" marR="47858" marT="23929" marB="23929" anchor="ctr">
                    <a:lnL>
                      <a:noFill/>
                    </a:lnL>
                    <a:lnR>
                      <a:noFill/>
                    </a:lnR>
                    <a:lnT>
                      <a:noFill/>
                    </a:lnT>
                    <a:lnB>
                      <a:noFill/>
                    </a:lnB>
                    <a:noFill/>
                  </a:tcPr>
                </a:tc>
                <a:tc>
                  <a:txBody>
                    <a:bodyPr/>
                    <a:lstStyle/>
                    <a:p>
                      <a:r>
                        <a:rPr lang="en-IN" sz="1400">
                          <a:effectLst/>
                        </a:rPr>
                        <a:t>0.595420</a:t>
                      </a:r>
                    </a:p>
                  </a:txBody>
                  <a:tcPr marL="47858" marR="47858" marT="23929" marB="23929" anchor="ctr">
                    <a:lnL>
                      <a:noFill/>
                    </a:lnL>
                    <a:lnR>
                      <a:noFill/>
                    </a:lnR>
                    <a:lnT>
                      <a:noFill/>
                    </a:lnT>
                    <a:lnB>
                      <a:noFill/>
                    </a:lnB>
                    <a:noFill/>
                  </a:tcPr>
                </a:tc>
                <a:tc>
                  <a:txBody>
                    <a:bodyPr/>
                    <a:lstStyle/>
                    <a:p>
                      <a:r>
                        <a:rPr lang="en-IN" sz="1400">
                          <a:effectLst/>
                        </a:rPr>
                        <a:t>46.000000</a:t>
                      </a:r>
                    </a:p>
                  </a:txBody>
                  <a:tcPr marL="47858" marR="47858" marT="23929" marB="23929" anchor="ctr">
                    <a:lnL>
                      <a:noFill/>
                    </a:lnL>
                    <a:lnR>
                      <a:noFill/>
                    </a:lnR>
                    <a:lnT>
                      <a:noFill/>
                    </a:lnT>
                    <a:lnB>
                      <a:noFill/>
                    </a:lnB>
                    <a:noFill/>
                  </a:tcPr>
                </a:tc>
                <a:extLst>
                  <a:ext uri="{0D108BD9-81ED-4DB2-BD59-A6C34878D82A}">
                    <a16:rowId xmlns:a16="http://schemas.microsoft.com/office/drawing/2014/main" val="930824974"/>
                  </a:ext>
                </a:extLst>
              </a:tr>
              <a:tr h="263219">
                <a:tc>
                  <a:txBody>
                    <a:bodyPr/>
                    <a:lstStyle/>
                    <a:p>
                      <a:pPr algn="r" fontAlgn="ctr"/>
                      <a:r>
                        <a:rPr lang="en-IN" sz="1400" b="0">
                          <a:effectLst/>
                        </a:rPr>
                        <a:t>Giraffe</a:t>
                      </a:r>
                    </a:p>
                  </a:txBody>
                  <a:tcPr marL="47858" marR="47858" marT="23929" marB="23929" anchor="ctr">
                    <a:lnL>
                      <a:noFill/>
                    </a:lnL>
                    <a:lnR>
                      <a:noFill/>
                    </a:lnR>
                    <a:lnT>
                      <a:noFill/>
                    </a:lnT>
                    <a:lnB>
                      <a:noFill/>
                    </a:lnB>
                    <a:noFill/>
                  </a:tcPr>
                </a:tc>
                <a:tc>
                  <a:txBody>
                    <a:bodyPr/>
                    <a:lstStyle/>
                    <a:p>
                      <a:r>
                        <a:rPr lang="en-IN" sz="1400">
                          <a:effectLst/>
                        </a:rPr>
                        <a:t>0.408163</a:t>
                      </a:r>
                    </a:p>
                  </a:txBody>
                  <a:tcPr marL="47858" marR="47858" marT="23929" marB="23929" anchor="ctr">
                    <a:lnL>
                      <a:noFill/>
                    </a:lnL>
                    <a:lnR>
                      <a:noFill/>
                    </a:lnR>
                    <a:lnT>
                      <a:noFill/>
                    </a:lnT>
                    <a:lnB>
                      <a:noFill/>
                    </a:lnB>
                    <a:noFill/>
                  </a:tcPr>
                </a:tc>
                <a:tc>
                  <a:txBody>
                    <a:bodyPr/>
                    <a:lstStyle/>
                    <a:p>
                      <a:r>
                        <a:rPr lang="en-IN" sz="1400">
                          <a:effectLst/>
                        </a:rPr>
                        <a:t>0.400000</a:t>
                      </a:r>
                    </a:p>
                  </a:txBody>
                  <a:tcPr marL="47858" marR="47858" marT="23929" marB="23929" anchor="ctr">
                    <a:lnL>
                      <a:noFill/>
                    </a:lnL>
                    <a:lnR>
                      <a:noFill/>
                    </a:lnR>
                    <a:lnT>
                      <a:noFill/>
                    </a:lnT>
                    <a:lnB>
                      <a:noFill/>
                    </a:lnB>
                    <a:noFill/>
                  </a:tcPr>
                </a:tc>
                <a:tc>
                  <a:txBody>
                    <a:bodyPr/>
                    <a:lstStyle/>
                    <a:p>
                      <a:r>
                        <a:rPr lang="en-IN" sz="1400">
                          <a:effectLst/>
                        </a:rPr>
                        <a:t>0.404040</a:t>
                      </a:r>
                    </a:p>
                  </a:txBody>
                  <a:tcPr marL="47858" marR="47858" marT="23929" marB="23929" anchor="ctr">
                    <a:lnL>
                      <a:noFill/>
                    </a:lnL>
                    <a:lnR>
                      <a:noFill/>
                    </a:lnR>
                    <a:lnT>
                      <a:noFill/>
                    </a:lnT>
                    <a:lnB>
                      <a:noFill/>
                    </a:lnB>
                    <a:noFill/>
                  </a:tcPr>
                </a:tc>
                <a:tc>
                  <a:txBody>
                    <a:bodyPr/>
                    <a:lstStyle/>
                    <a:p>
                      <a:r>
                        <a:rPr lang="en-IN" sz="1400">
                          <a:effectLst/>
                        </a:rPr>
                        <a:t>50.000000</a:t>
                      </a:r>
                    </a:p>
                  </a:txBody>
                  <a:tcPr marL="47858" marR="47858" marT="23929" marB="23929" anchor="ctr">
                    <a:lnL>
                      <a:noFill/>
                    </a:lnL>
                    <a:lnR>
                      <a:noFill/>
                    </a:lnR>
                    <a:lnT>
                      <a:noFill/>
                    </a:lnT>
                    <a:lnB>
                      <a:noFill/>
                    </a:lnB>
                    <a:noFill/>
                  </a:tcPr>
                </a:tc>
                <a:extLst>
                  <a:ext uri="{0D108BD9-81ED-4DB2-BD59-A6C34878D82A}">
                    <a16:rowId xmlns:a16="http://schemas.microsoft.com/office/drawing/2014/main" val="3540357186"/>
                  </a:ext>
                </a:extLst>
              </a:tr>
              <a:tr h="263219">
                <a:tc>
                  <a:txBody>
                    <a:bodyPr/>
                    <a:lstStyle/>
                    <a:p>
                      <a:pPr algn="r" fontAlgn="ctr"/>
                      <a:r>
                        <a:rPr lang="en-IN" sz="1400" b="0">
                          <a:effectLst/>
                        </a:rPr>
                        <a:t>Horse</a:t>
                      </a:r>
                    </a:p>
                  </a:txBody>
                  <a:tcPr marL="47858" marR="47858" marT="23929" marB="23929" anchor="ctr">
                    <a:lnL>
                      <a:noFill/>
                    </a:lnL>
                    <a:lnR>
                      <a:noFill/>
                    </a:lnR>
                    <a:lnT>
                      <a:noFill/>
                    </a:lnT>
                    <a:lnB>
                      <a:noFill/>
                    </a:lnB>
                    <a:noFill/>
                  </a:tcPr>
                </a:tc>
                <a:tc>
                  <a:txBody>
                    <a:bodyPr/>
                    <a:lstStyle/>
                    <a:p>
                      <a:r>
                        <a:rPr lang="en-IN" sz="1400">
                          <a:effectLst/>
                        </a:rPr>
                        <a:t>0.666667</a:t>
                      </a:r>
                    </a:p>
                  </a:txBody>
                  <a:tcPr marL="47858" marR="47858" marT="23929" marB="23929" anchor="ctr">
                    <a:lnL>
                      <a:noFill/>
                    </a:lnL>
                    <a:lnR>
                      <a:noFill/>
                    </a:lnR>
                    <a:lnT>
                      <a:noFill/>
                    </a:lnT>
                    <a:lnB>
                      <a:noFill/>
                    </a:lnB>
                    <a:noFill/>
                  </a:tcPr>
                </a:tc>
                <a:tc>
                  <a:txBody>
                    <a:bodyPr/>
                    <a:lstStyle/>
                    <a:p>
                      <a:r>
                        <a:rPr lang="en-IN" sz="1400">
                          <a:effectLst/>
                        </a:rPr>
                        <a:t>0.160000</a:t>
                      </a:r>
                    </a:p>
                  </a:txBody>
                  <a:tcPr marL="47858" marR="47858" marT="23929" marB="23929" anchor="ctr">
                    <a:lnL>
                      <a:noFill/>
                    </a:lnL>
                    <a:lnR>
                      <a:noFill/>
                    </a:lnR>
                    <a:lnT>
                      <a:noFill/>
                    </a:lnT>
                    <a:lnB>
                      <a:noFill/>
                    </a:lnB>
                    <a:noFill/>
                  </a:tcPr>
                </a:tc>
                <a:tc>
                  <a:txBody>
                    <a:bodyPr/>
                    <a:lstStyle/>
                    <a:p>
                      <a:r>
                        <a:rPr lang="en-IN" sz="1400">
                          <a:effectLst/>
                        </a:rPr>
                        <a:t>0.258065</a:t>
                      </a:r>
                    </a:p>
                  </a:txBody>
                  <a:tcPr marL="47858" marR="47858" marT="23929" marB="23929" anchor="ctr">
                    <a:lnL>
                      <a:noFill/>
                    </a:lnL>
                    <a:lnR>
                      <a:noFill/>
                    </a:lnR>
                    <a:lnT>
                      <a:noFill/>
                    </a:lnT>
                    <a:lnB>
                      <a:noFill/>
                    </a:lnB>
                    <a:noFill/>
                  </a:tcPr>
                </a:tc>
                <a:tc>
                  <a:txBody>
                    <a:bodyPr/>
                    <a:lstStyle/>
                    <a:p>
                      <a:r>
                        <a:rPr lang="en-IN" sz="1400">
                          <a:effectLst/>
                        </a:rPr>
                        <a:t>50.000000</a:t>
                      </a:r>
                    </a:p>
                  </a:txBody>
                  <a:tcPr marL="47858" marR="47858" marT="23929" marB="23929" anchor="ctr">
                    <a:lnL>
                      <a:noFill/>
                    </a:lnL>
                    <a:lnR>
                      <a:noFill/>
                    </a:lnR>
                    <a:lnT>
                      <a:noFill/>
                    </a:lnT>
                    <a:lnB>
                      <a:noFill/>
                    </a:lnB>
                    <a:noFill/>
                  </a:tcPr>
                </a:tc>
                <a:extLst>
                  <a:ext uri="{0D108BD9-81ED-4DB2-BD59-A6C34878D82A}">
                    <a16:rowId xmlns:a16="http://schemas.microsoft.com/office/drawing/2014/main" val="3235865101"/>
                  </a:ext>
                </a:extLst>
              </a:tr>
              <a:tr h="263219">
                <a:tc>
                  <a:txBody>
                    <a:bodyPr/>
                    <a:lstStyle/>
                    <a:p>
                      <a:pPr algn="r" fontAlgn="ctr"/>
                      <a:r>
                        <a:rPr lang="en-IN" sz="1400" b="0">
                          <a:effectLst/>
                        </a:rPr>
                        <a:t>Kangaroo</a:t>
                      </a:r>
                    </a:p>
                  </a:txBody>
                  <a:tcPr marL="47858" marR="47858" marT="23929" marB="23929" anchor="ctr">
                    <a:lnL>
                      <a:noFill/>
                    </a:lnL>
                    <a:lnR>
                      <a:noFill/>
                    </a:lnR>
                    <a:lnT>
                      <a:noFill/>
                    </a:lnT>
                    <a:lnB>
                      <a:noFill/>
                    </a:lnB>
                    <a:noFill/>
                  </a:tcPr>
                </a:tc>
                <a:tc>
                  <a:txBody>
                    <a:bodyPr/>
                    <a:lstStyle/>
                    <a:p>
                      <a:r>
                        <a:rPr lang="en-IN" sz="1400">
                          <a:effectLst/>
                        </a:rPr>
                        <a:t>0.291262</a:t>
                      </a:r>
                    </a:p>
                  </a:txBody>
                  <a:tcPr marL="47858" marR="47858" marT="23929" marB="23929" anchor="ctr">
                    <a:lnL>
                      <a:noFill/>
                    </a:lnL>
                    <a:lnR>
                      <a:noFill/>
                    </a:lnR>
                    <a:lnT>
                      <a:noFill/>
                    </a:lnT>
                    <a:lnB>
                      <a:noFill/>
                    </a:lnB>
                    <a:noFill/>
                  </a:tcPr>
                </a:tc>
                <a:tc>
                  <a:txBody>
                    <a:bodyPr/>
                    <a:lstStyle/>
                    <a:p>
                      <a:r>
                        <a:rPr lang="en-IN" sz="1400">
                          <a:effectLst/>
                        </a:rPr>
                        <a:t>0.789474</a:t>
                      </a:r>
                    </a:p>
                  </a:txBody>
                  <a:tcPr marL="47858" marR="47858" marT="23929" marB="23929" anchor="ctr">
                    <a:lnL>
                      <a:noFill/>
                    </a:lnL>
                    <a:lnR>
                      <a:noFill/>
                    </a:lnR>
                    <a:lnT>
                      <a:noFill/>
                    </a:lnT>
                    <a:lnB>
                      <a:noFill/>
                    </a:lnB>
                    <a:noFill/>
                  </a:tcPr>
                </a:tc>
                <a:tc>
                  <a:txBody>
                    <a:bodyPr/>
                    <a:lstStyle/>
                    <a:p>
                      <a:r>
                        <a:rPr lang="en-IN" sz="1400">
                          <a:effectLst/>
                        </a:rPr>
                        <a:t>0.425532</a:t>
                      </a:r>
                    </a:p>
                  </a:txBody>
                  <a:tcPr marL="47858" marR="47858" marT="23929" marB="23929" anchor="ctr">
                    <a:lnL>
                      <a:noFill/>
                    </a:lnL>
                    <a:lnR>
                      <a:noFill/>
                    </a:lnR>
                    <a:lnT>
                      <a:noFill/>
                    </a:lnT>
                    <a:lnB>
                      <a:noFill/>
                    </a:lnB>
                    <a:noFill/>
                  </a:tcPr>
                </a:tc>
                <a:tc>
                  <a:txBody>
                    <a:bodyPr/>
                    <a:lstStyle/>
                    <a:p>
                      <a:r>
                        <a:rPr lang="en-IN" sz="1400">
                          <a:effectLst/>
                        </a:rPr>
                        <a:t>38.000000</a:t>
                      </a:r>
                    </a:p>
                  </a:txBody>
                  <a:tcPr marL="47858" marR="47858" marT="23929" marB="23929" anchor="ctr">
                    <a:lnL>
                      <a:noFill/>
                    </a:lnL>
                    <a:lnR>
                      <a:noFill/>
                    </a:lnR>
                    <a:lnT>
                      <a:noFill/>
                    </a:lnT>
                    <a:lnB>
                      <a:noFill/>
                    </a:lnB>
                    <a:noFill/>
                  </a:tcPr>
                </a:tc>
                <a:extLst>
                  <a:ext uri="{0D108BD9-81ED-4DB2-BD59-A6C34878D82A}">
                    <a16:rowId xmlns:a16="http://schemas.microsoft.com/office/drawing/2014/main" val="2426277747"/>
                  </a:ext>
                </a:extLst>
              </a:tr>
              <a:tr h="263219">
                <a:tc>
                  <a:txBody>
                    <a:bodyPr/>
                    <a:lstStyle/>
                    <a:p>
                      <a:pPr algn="r" fontAlgn="ctr"/>
                      <a:r>
                        <a:rPr lang="en-IN" sz="1400" b="0">
                          <a:effectLst/>
                        </a:rPr>
                        <a:t>Lion</a:t>
                      </a:r>
                    </a:p>
                  </a:txBody>
                  <a:tcPr marL="47858" marR="47858" marT="23929" marB="23929" anchor="ctr">
                    <a:lnL>
                      <a:noFill/>
                    </a:lnL>
                    <a:lnR>
                      <a:noFill/>
                    </a:lnR>
                    <a:lnT>
                      <a:noFill/>
                    </a:lnT>
                    <a:lnB>
                      <a:noFill/>
                    </a:lnB>
                    <a:noFill/>
                  </a:tcPr>
                </a:tc>
                <a:tc>
                  <a:txBody>
                    <a:bodyPr/>
                    <a:lstStyle/>
                    <a:p>
                      <a:r>
                        <a:rPr lang="en-IN" sz="1400">
                          <a:effectLst/>
                        </a:rPr>
                        <a:t>0.705882</a:t>
                      </a:r>
                    </a:p>
                  </a:txBody>
                  <a:tcPr marL="47858" marR="47858" marT="23929" marB="23929" anchor="ctr">
                    <a:lnL>
                      <a:noFill/>
                    </a:lnL>
                    <a:lnR>
                      <a:noFill/>
                    </a:lnR>
                    <a:lnT>
                      <a:noFill/>
                    </a:lnT>
                    <a:lnB>
                      <a:noFill/>
                    </a:lnB>
                    <a:noFill/>
                  </a:tcPr>
                </a:tc>
                <a:tc>
                  <a:txBody>
                    <a:bodyPr/>
                    <a:lstStyle/>
                    <a:p>
                      <a:r>
                        <a:rPr lang="en-IN" sz="1400">
                          <a:effectLst/>
                        </a:rPr>
                        <a:t>0.857143</a:t>
                      </a:r>
                    </a:p>
                  </a:txBody>
                  <a:tcPr marL="47858" marR="47858" marT="23929" marB="23929" anchor="ctr">
                    <a:lnL>
                      <a:noFill/>
                    </a:lnL>
                    <a:lnR>
                      <a:noFill/>
                    </a:lnR>
                    <a:lnT>
                      <a:noFill/>
                    </a:lnT>
                    <a:lnB>
                      <a:noFill/>
                    </a:lnB>
                    <a:noFill/>
                  </a:tcPr>
                </a:tc>
                <a:tc>
                  <a:txBody>
                    <a:bodyPr/>
                    <a:lstStyle/>
                    <a:p>
                      <a:r>
                        <a:rPr lang="en-IN" sz="1400">
                          <a:effectLst/>
                        </a:rPr>
                        <a:t>0.774194</a:t>
                      </a:r>
                    </a:p>
                  </a:txBody>
                  <a:tcPr marL="47858" marR="47858" marT="23929" marB="23929" anchor="ctr">
                    <a:lnL>
                      <a:noFill/>
                    </a:lnL>
                    <a:lnR>
                      <a:noFill/>
                    </a:lnR>
                    <a:lnT>
                      <a:noFill/>
                    </a:lnT>
                    <a:lnB>
                      <a:noFill/>
                    </a:lnB>
                    <a:noFill/>
                  </a:tcPr>
                </a:tc>
                <a:tc>
                  <a:txBody>
                    <a:bodyPr/>
                    <a:lstStyle/>
                    <a:p>
                      <a:r>
                        <a:rPr lang="en-IN" sz="1400">
                          <a:effectLst/>
                        </a:rPr>
                        <a:t>42.000000</a:t>
                      </a:r>
                    </a:p>
                  </a:txBody>
                  <a:tcPr marL="47858" marR="47858" marT="23929" marB="23929" anchor="ctr">
                    <a:lnL>
                      <a:noFill/>
                    </a:lnL>
                    <a:lnR>
                      <a:noFill/>
                    </a:lnR>
                    <a:lnT>
                      <a:noFill/>
                    </a:lnT>
                    <a:lnB>
                      <a:noFill/>
                    </a:lnB>
                    <a:noFill/>
                  </a:tcPr>
                </a:tc>
                <a:extLst>
                  <a:ext uri="{0D108BD9-81ED-4DB2-BD59-A6C34878D82A}">
                    <a16:rowId xmlns:a16="http://schemas.microsoft.com/office/drawing/2014/main" val="3487821902"/>
                  </a:ext>
                </a:extLst>
              </a:tr>
              <a:tr h="263219">
                <a:tc>
                  <a:txBody>
                    <a:bodyPr/>
                    <a:lstStyle/>
                    <a:p>
                      <a:pPr algn="r" fontAlgn="ctr"/>
                      <a:r>
                        <a:rPr lang="en-IN" sz="1400" b="0">
                          <a:effectLst/>
                        </a:rPr>
                        <a:t>Panda</a:t>
                      </a:r>
                    </a:p>
                  </a:txBody>
                  <a:tcPr marL="47858" marR="47858" marT="23929" marB="23929" anchor="ctr">
                    <a:lnL>
                      <a:noFill/>
                    </a:lnL>
                    <a:lnR>
                      <a:noFill/>
                    </a:lnR>
                    <a:lnT>
                      <a:noFill/>
                    </a:lnT>
                    <a:lnB>
                      <a:noFill/>
                    </a:lnB>
                    <a:noFill/>
                  </a:tcPr>
                </a:tc>
                <a:tc>
                  <a:txBody>
                    <a:bodyPr/>
                    <a:lstStyle/>
                    <a:p>
                      <a:r>
                        <a:rPr lang="en-IN" sz="1400">
                          <a:effectLst/>
                        </a:rPr>
                        <a:t>0.538462</a:t>
                      </a:r>
                    </a:p>
                  </a:txBody>
                  <a:tcPr marL="47858" marR="47858" marT="23929" marB="23929" anchor="ctr">
                    <a:lnL>
                      <a:noFill/>
                    </a:lnL>
                    <a:lnR>
                      <a:noFill/>
                    </a:lnR>
                    <a:lnT>
                      <a:noFill/>
                    </a:lnT>
                    <a:lnB>
                      <a:noFill/>
                    </a:lnB>
                    <a:noFill/>
                  </a:tcPr>
                </a:tc>
                <a:tc>
                  <a:txBody>
                    <a:bodyPr/>
                    <a:lstStyle/>
                    <a:p>
                      <a:r>
                        <a:rPr lang="en-IN" sz="1400">
                          <a:effectLst/>
                        </a:rPr>
                        <a:t>0.666667</a:t>
                      </a:r>
                    </a:p>
                  </a:txBody>
                  <a:tcPr marL="47858" marR="47858" marT="23929" marB="23929" anchor="ctr">
                    <a:lnL>
                      <a:noFill/>
                    </a:lnL>
                    <a:lnR>
                      <a:noFill/>
                    </a:lnR>
                    <a:lnT>
                      <a:noFill/>
                    </a:lnT>
                    <a:lnB>
                      <a:noFill/>
                    </a:lnB>
                    <a:noFill/>
                  </a:tcPr>
                </a:tc>
                <a:tc>
                  <a:txBody>
                    <a:bodyPr/>
                    <a:lstStyle/>
                    <a:p>
                      <a:r>
                        <a:rPr lang="en-IN" sz="1400">
                          <a:effectLst/>
                        </a:rPr>
                        <a:t>0.595745</a:t>
                      </a:r>
                    </a:p>
                  </a:txBody>
                  <a:tcPr marL="47858" marR="47858" marT="23929" marB="23929" anchor="ctr">
                    <a:lnL>
                      <a:noFill/>
                    </a:lnL>
                    <a:lnR>
                      <a:noFill/>
                    </a:lnR>
                    <a:lnT>
                      <a:noFill/>
                    </a:lnT>
                    <a:lnB>
                      <a:noFill/>
                    </a:lnB>
                    <a:noFill/>
                  </a:tcPr>
                </a:tc>
                <a:tc>
                  <a:txBody>
                    <a:bodyPr/>
                    <a:lstStyle/>
                    <a:p>
                      <a:r>
                        <a:rPr lang="en-IN" sz="1400">
                          <a:effectLst/>
                        </a:rPr>
                        <a:t>42.000000</a:t>
                      </a:r>
                    </a:p>
                  </a:txBody>
                  <a:tcPr marL="47858" marR="47858" marT="23929" marB="23929" anchor="ctr">
                    <a:lnL>
                      <a:noFill/>
                    </a:lnL>
                    <a:lnR>
                      <a:noFill/>
                    </a:lnR>
                    <a:lnT>
                      <a:noFill/>
                    </a:lnT>
                    <a:lnB>
                      <a:noFill/>
                    </a:lnB>
                    <a:noFill/>
                  </a:tcPr>
                </a:tc>
                <a:extLst>
                  <a:ext uri="{0D108BD9-81ED-4DB2-BD59-A6C34878D82A}">
                    <a16:rowId xmlns:a16="http://schemas.microsoft.com/office/drawing/2014/main" val="2909487947"/>
                  </a:ext>
                </a:extLst>
              </a:tr>
              <a:tr h="263219">
                <a:tc>
                  <a:txBody>
                    <a:bodyPr/>
                    <a:lstStyle/>
                    <a:p>
                      <a:pPr algn="r" fontAlgn="ctr"/>
                      <a:r>
                        <a:rPr lang="en-IN" sz="1400" b="0">
                          <a:effectLst/>
                        </a:rPr>
                        <a:t>Tiger</a:t>
                      </a:r>
                    </a:p>
                  </a:txBody>
                  <a:tcPr marL="47858" marR="47858" marT="23929" marB="23929" anchor="ctr">
                    <a:lnL>
                      <a:noFill/>
                    </a:lnL>
                    <a:lnR>
                      <a:noFill/>
                    </a:lnR>
                    <a:lnT>
                      <a:noFill/>
                    </a:lnT>
                    <a:lnB>
                      <a:noFill/>
                    </a:lnB>
                    <a:noFill/>
                  </a:tcPr>
                </a:tc>
                <a:tc>
                  <a:txBody>
                    <a:bodyPr/>
                    <a:lstStyle/>
                    <a:p>
                      <a:r>
                        <a:rPr lang="en-IN" sz="1400">
                          <a:effectLst/>
                        </a:rPr>
                        <a:t>0.824561</a:t>
                      </a:r>
                    </a:p>
                  </a:txBody>
                  <a:tcPr marL="47858" marR="47858" marT="23929" marB="23929" anchor="ctr">
                    <a:lnL>
                      <a:noFill/>
                    </a:lnL>
                    <a:lnR>
                      <a:noFill/>
                    </a:lnR>
                    <a:lnT>
                      <a:noFill/>
                    </a:lnT>
                    <a:lnB>
                      <a:noFill/>
                    </a:lnB>
                    <a:noFill/>
                  </a:tcPr>
                </a:tc>
                <a:tc>
                  <a:txBody>
                    <a:bodyPr/>
                    <a:lstStyle/>
                    <a:p>
                      <a:r>
                        <a:rPr lang="en-IN" sz="1400">
                          <a:effectLst/>
                        </a:rPr>
                        <a:t>1.000000</a:t>
                      </a:r>
                    </a:p>
                  </a:txBody>
                  <a:tcPr marL="47858" marR="47858" marT="23929" marB="23929" anchor="ctr">
                    <a:lnL>
                      <a:noFill/>
                    </a:lnL>
                    <a:lnR>
                      <a:noFill/>
                    </a:lnR>
                    <a:lnT>
                      <a:noFill/>
                    </a:lnT>
                    <a:lnB>
                      <a:noFill/>
                    </a:lnB>
                    <a:noFill/>
                  </a:tcPr>
                </a:tc>
                <a:tc>
                  <a:txBody>
                    <a:bodyPr/>
                    <a:lstStyle/>
                    <a:p>
                      <a:r>
                        <a:rPr lang="en-IN" sz="1400">
                          <a:effectLst/>
                        </a:rPr>
                        <a:t>0.903846</a:t>
                      </a:r>
                    </a:p>
                  </a:txBody>
                  <a:tcPr marL="47858" marR="47858" marT="23929" marB="23929" anchor="ctr">
                    <a:lnL>
                      <a:noFill/>
                    </a:lnL>
                    <a:lnR>
                      <a:noFill/>
                    </a:lnR>
                    <a:lnT>
                      <a:noFill/>
                    </a:lnT>
                    <a:lnB>
                      <a:noFill/>
                    </a:lnB>
                    <a:noFill/>
                  </a:tcPr>
                </a:tc>
                <a:tc>
                  <a:txBody>
                    <a:bodyPr/>
                    <a:lstStyle/>
                    <a:p>
                      <a:r>
                        <a:rPr lang="en-IN" sz="1400">
                          <a:effectLst/>
                        </a:rPr>
                        <a:t>47.000000</a:t>
                      </a:r>
                    </a:p>
                  </a:txBody>
                  <a:tcPr marL="47858" marR="47858" marT="23929" marB="23929" anchor="ctr">
                    <a:lnL>
                      <a:noFill/>
                    </a:lnL>
                    <a:lnR>
                      <a:noFill/>
                    </a:lnR>
                    <a:lnT>
                      <a:noFill/>
                    </a:lnT>
                    <a:lnB>
                      <a:noFill/>
                    </a:lnB>
                    <a:noFill/>
                  </a:tcPr>
                </a:tc>
                <a:extLst>
                  <a:ext uri="{0D108BD9-81ED-4DB2-BD59-A6C34878D82A}">
                    <a16:rowId xmlns:a16="http://schemas.microsoft.com/office/drawing/2014/main" val="647262770"/>
                  </a:ext>
                </a:extLst>
              </a:tr>
              <a:tr h="263219">
                <a:tc>
                  <a:txBody>
                    <a:bodyPr/>
                    <a:lstStyle/>
                    <a:p>
                      <a:pPr algn="r" fontAlgn="ctr"/>
                      <a:r>
                        <a:rPr lang="en-IN" sz="1400" b="0">
                          <a:effectLst/>
                        </a:rPr>
                        <a:t>Zebra</a:t>
                      </a:r>
                    </a:p>
                  </a:txBody>
                  <a:tcPr marL="47858" marR="47858" marT="23929" marB="23929" anchor="ctr">
                    <a:lnL>
                      <a:noFill/>
                    </a:lnL>
                    <a:lnR>
                      <a:noFill/>
                    </a:lnR>
                    <a:lnT>
                      <a:noFill/>
                    </a:lnT>
                    <a:lnB>
                      <a:noFill/>
                    </a:lnB>
                    <a:noFill/>
                  </a:tcPr>
                </a:tc>
                <a:tc>
                  <a:txBody>
                    <a:bodyPr/>
                    <a:lstStyle/>
                    <a:p>
                      <a:r>
                        <a:rPr lang="en-IN" sz="1400">
                          <a:effectLst/>
                        </a:rPr>
                        <a:t>0.805195</a:t>
                      </a:r>
                    </a:p>
                  </a:txBody>
                  <a:tcPr marL="47858" marR="47858" marT="23929" marB="23929" anchor="ctr">
                    <a:lnL>
                      <a:noFill/>
                    </a:lnL>
                    <a:lnR>
                      <a:noFill/>
                    </a:lnR>
                    <a:lnT>
                      <a:noFill/>
                    </a:lnT>
                    <a:lnB>
                      <a:noFill/>
                    </a:lnB>
                    <a:noFill/>
                  </a:tcPr>
                </a:tc>
                <a:tc>
                  <a:txBody>
                    <a:bodyPr/>
                    <a:lstStyle/>
                    <a:p>
                      <a:r>
                        <a:rPr lang="en-IN" sz="1400">
                          <a:effectLst/>
                        </a:rPr>
                        <a:t>0.984127</a:t>
                      </a:r>
                    </a:p>
                  </a:txBody>
                  <a:tcPr marL="47858" marR="47858" marT="23929" marB="23929" anchor="ctr">
                    <a:lnL>
                      <a:noFill/>
                    </a:lnL>
                    <a:lnR>
                      <a:noFill/>
                    </a:lnR>
                    <a:lnT>
                      <a:noFill/>
                    </a:lnT>
                    <a:lnB>
                      <a:noFill/>
                    </a:lnB>
                    <a:noFill/>
                  </a:tcPr>
                </a:tc>
                <a:tc>
                  <a:txBody>
                    <a:bodyPr/>
                    <a:lstStyle/>
                    <a:p>
                      <a:r>
                        <a:rPr lang="en-IN" sz="1400">
                          <a:effectLst/>
                        </a:rPr>
                        <a:t>0.885714</a:t>
                      </a:r>
                    </a:p>
                  </a:txBody>
                  <a:tcPr marL="47858" marR="47858" marT="23929" marB="23929" anchor="ctr">
                    <a:lnL>
                      <a:noFill/>
                    </a:lnL>
                    <a:lnR>
                      <a:noFill/>
                    </a:lnR>
                    <a:lnT>
                      <a:noFill/>
                    </a:lnT>
                    <a:lnB>
                      <a:noFill/>
                    </a:lnB>
                    <a:noFill/>
                  </a:tcPr>
                </a:tc>
                <a:tc>
                  <a:txBody>
                    <a:bodyPr/>
                    <a:lstStyle/>
                    <a:p>
                      <a:r>
                        <a:rPr lang="en-IN" sz="1400">
                          <a:effectLst/>
                        </a:rPr>
                        <a:t>63.000000</a:t>
                      </a:r>
                    </a:p>
                  </a:txBody>
                  <a:tcPr marL="47858" marR="47858" marT="23929" marB="23929" anchor="ctr">
                    <a:lnL>
                      <a:noFill/>
                    </a:lnL>
                    <a:lnR>
                      <a:noFill/>
                    </a:lnR>
                    <a:lnT>
                      <a:noFill/>
                    </a:lnT>
                    <a:lnB>
                      <a:noFill/>
                    </a:lnB>
                    <a:noFill/>
                  </a:tcPr>
                </a:tc>
                <a:extLst>
                  <a:ext uri="{0D108BD9-81ED-4DB2-BD59-A6C34878D82A}">
                    <a16:rowId xmlns:a16="http://schemas.microsoft.com/office/drawing/2014/main" val="3811074163"/>
                  </a:ext>
                </a:extLst>
              </a:tr>
              <a:tr h="263219">
                <a:tc>
                  <a:txBody>
                    <a:bodyPr/>
                    <a:lstStyle/>
                    <a:p>
                      <a:pPr algn="r" fontAlgn="ctr"/>
                      <a:r>
                        <a:rPr lang="en-IN" sz="1400" b="0">
                          <a:effectLst/>
                        </a:rPr>
                        <a:t>accuracy</a:t>
                      </a:r>
                    </a:p>
                  </a:txBody>
                  <a:tcPr marL="47858" marR="47858" marT="23929" marB="23929" anchor="ctr">
                    <a:lnL>
                      <a:noFill/>
                    </a:lnL>
                    <a:lnR>
                      <a:noFill/>
                    </a:lnR>
                    <a:lnT>
                      <a:noFill/>
                    </a:lnT>
                    <a:lnB>
                      <a:noFill/>
                    </a:lnB>
                    <a:noFill/>
                  </a:tcPr>
                </a:tc>
                <a:tc>
                  <a:txBody>
                    <a:bodyPr/>
                    <a:lstStyle/>
                    <a:p>
                      <a:r>
                        <a:rPr lang="en-IN" sz="1400">
                          <a:effectLst/>
                        </a:rPr>
                        <a:t>0.532033</a:t>
                      </a:r>
                    </a:p>
                  </a:txBody>
                  <a:tcPr marL="47858" marR="47858" marT="23929" marB="23929" anchor="ctr">
                    <a:lnL>
                      <a:noFill/>
                    </a:lnL>
                    <a:lnR>
                      <a:noFill/>
                    </a:lnR>
                    <a:lnT>
                      <a:noFill/>
                    </a:lnT>
                    <a:lnB>
                      <a:noFill/>
                    </a:lnB>
                    <a:noFill/>
                  </a:tcPr>
                </a:tc>
                <a:tc>
                  <a:txBody>
                    <a:bodyPr/>
                    <a:lstStyle/>
                    <a:p>
                      <a:r>
                        <a:rPr lang="en-IN" sz="1400">
                          <a:effectLst/>
                        </a:rPr>
                        <a:t>0.532033</a:t>
                      </a:r>
                    </a:p>
                  </a:txBody>
                  <a:tcPr marL="47858" marR="47858" marT="23929" marB="23929" anchor="ctr">
                    <a:lnL>
                      <a:noFill/>
                    </a:lnL>
                    <a:lnR>
                      <a:noFill/>
                    </a:lnR>
                    <a:lnT>
                      <a:noFill/>
                    </a:lnT>
                    <a:lnB>
                      <a:noFill/>
                    </a:lnB>
                    <a:noFill/>
                  </a:tcPr>
                </a:tc>
                <a:tc>
                  <a:txBody>
                    <a:bodyPr/>
                    <a:lstStyle/>
                    <a:p>
                      <a:r>
                        <a:rPr lang="en-IN" sz="1400">
                          <a:effectLst/>
                        </a:rPr>
                        <a:t>0.532033</a:t>
                      </a:r>
                    </a:p>
                  </a:txBody>
                  <a:tcPr marL="47858" marR="47858" marT="23929" marB="23929" anchor="ctr">
                    <a:lnL>
                      <a:noFill/>
                    </a:lnL>
                    <a:lnR>
                      <a:noFill/>
                    </a:lnR>
                    <a:lnT>
                      <a:noFill/>
                    </a:lnT>
                    <a:lnB>
                      <a:noFill/>
                    </a:lnB>
                    <a:noFill/>
                  </a:tcPr>
                </a:tc>
                <a:tc>
                  <a:txBody>
                    <a:bodyPr/>
                    <a:lstStyle/>
                    <a:p>
                      <a:r>
                        <a:rPr lang="en-IN" sz="1400">
                          <a:effectLst/>
                        </a:rPr>
                        <a:t>0.532033</a:t>
                      </a:r>
                    </a:p>
                  </a:txBody>
                  <a:tcPr marL="47858" marR="47858" marT="23929" marB="23929" anchor="ctr">
                    <a:lnL>
                      <a:noFill/>
                    </a:lnL>
                    <a:lnR>
                      <a:noFill/>
                    </a:lnR>
                    <a:lnT>
                      <a:noFill/>
                    </a:lnT>
                    <a:lnB>
                      <a:noFill/>
                    </a:lnB>
                    <a:noFill/>
                  </a:tcPr>
                </a:tc>
                <a:extLst>
                  <a:ext uri="{0D108BD9-81ED-4DB2-BD59-A6C34878D82A}">
                    <a16:rowId xmlns:a16="http://schemas.microsoft.com/office/drawing/2014/main" val="841900412"/>
                  </a:ext>
                </a:extLst>
              </a:tr>
              <a:tr h="263219">
                <a:tc>
                  <a:txBody>
                    <a:bodyPr/>
                    <a:lstStyle/>
                    <a:p>
                      <a:pPr algn="r" fontAlgn="ctr"/>
                      <a:r>
                        <a:rPr lang="en-IN" sz="1400" b="0">
                          <a:effectLst/>
                        </a:rPr>
                        <a:t>macro avg</a:t>
                      </a:r>
                    </a:p>
                  </a:txBody>
                  <a:tcPr marL="47858" marR="47858" marT="23929" marB="23929" anchor="ctr">
                    <a:lnL>
                      <a:noFill/>
                    </a:lnL>
                    <a:lnR>
                      <a:noFill/>
                    </a:lnR>
                    <a:lnT>
                      <a:noFill/>
                    </a:lnT>
                    <a:lnB>
                      <a:noFill/>
                    </a:lnB>
                    <a:noFill/>
                  </a:tcPr>
                </a:tc>
                <a:tc>
                  <a:txBody>
                    <a:bodyPr/>
                    <a:lstStyle/>
                    <a:p>
                      <a:r>
                        <a:rPr lang="en-IN" sz="1400">
                          <a:effectLst/>
                        </a:rPr>
                        <a:t>0.480516</a:t>
                      </a:r>
                    </a:p>
                  </a:txBody>
                  <a:tcPr marL="47858" marR="47858" marT="23929" marB="23929" anchor="ctr">
                    <a:lnL>
                      <a:noFill/>
                    </a:lnL>
                    <a:lnR>
                      <a:noFill/>
                    </a:lnR>
                    <a:lnT>
                      <a:noFill/>
                    </a:lnT>
                    <a:lnB>
                      <a:noFill/>
                    </a:lnB>
                    <a:noFill/>
                  </a:tcPr>
                </a:tc>
                <a:tc>
                  <a:txBody>
                    <a:bodyPr/>
                    <a:lstStyle/>
                    <a:p>
                      <a:r>
                        <a:rPr lang="en-IN" sz="1400">
                          <a:effectLst/>
                        </a:rPr>
                        <a:t>0.534913</a:t>
                      </a:r>
                    </a:p>
                  </a:txBody>
                  <a:tcPr marL="47858" marR="47858" marT="23929" marB="23929" anchor="ctr">
                    <a:lnL>
                      <a:noFill/>
                    </a:lnL>
                    <a:lnR>
                      <a:noFill/>
                    </a:lnR>
                    <a:lnT>
                      <a:noFill/>
                    </a:lnT>
                    <a:lnB>
                      <a:noFill/>
                    </a:lnB>
                    <a:noFill/>
                  </a:tcPr>
                </a:tc>
                <a:tc>
                  <a:txBody>
                    <a:bodyPr/>
                    <a:lstStyle/>
                    <a:p>
                      <a:r>
                        <a:rPr lang="en-IN" sz="1400">
                          <a:effectLst/>
                        </a:rPr>
                        <a:t>0.477722</a:t>
                      </a:r>
                    </a:p>
                  </a:txBody>
                  <a:tcPr marL="47858" marR="47858" marT="23929" marB="23929" anchor="ctr">
                    <a:lnL>
                      <a:noFill/>
                    </a:lnL>
                    <a:lnR>
                      <a:noFill/>
                    </a:lnR>
                    <a:lnT>
                      <a:noFill/>
                    </a:lnT>
                    <a:lnB>
                      <a:noFill/>
                    </a:lnB>
                    <a:noFill/>
                  </a:tcPr>
                </a:tc>
                <a:tc>
                  <a:txBody>
                    <a:bodyPr/>
                    <a:lstStyle/>
                    <a:p>
                      <a:r>
                        <a:rPr lang="en-IN" sz="1400">
                          <a:effectLst/>
                        </a:rPr>
                        <a:t>718.000000</a:t>
                      </a:r>
                    </a:p>
                  </a:txBody>
                  <a:tcPr marL="47858" marR="47858" marT="23929" marB="23929" anchor="ctr">
                    <a:lnL>
                      <a:noFill/>
                    </a:lnL>
                    <a:lnR>
                      <a:noFill/>
                    </a:lnR>
                    <a:lnT>
                      <a:noFill/>
                    </a:lnT>
                    <a:lnB>
                      <a:noFill/>
                    </a:lnB>
                    <a:noFill/>
                  </a:tcPr>
                </a:tc>
                <a:extLst>
                  <a:ext uri="{0D108BD9-81ED-4DB2-BD59-A6C34878D82A}">
                    <a16:rowId xmlns:a16="http://schemas.microsoft.com/office/drawing/2014/main" val="1453115369"/>
                  </a:ext>
                </a:extLst>
              </a:tr>
              <a:tr h="263219">
                <a:tc>
                  <a:txBody>
                    <a:bodyPr/>
                    <a:lstStyle/>
                    <a:p>
                      <a:pPr algn="r" fontAlgn="ctr"/>
                      <a:r>
                        <a:rPr lang="en-IN" sz="1400" b="0">
                          <a:effectLst/>
                        </a:rPr>
                        <a:t>weighted avg</a:t>
                      </a:r>
                    </a:p>
                  </a:txBody>
                  <a:tcPr marL="47858" marR="47858" marT="23929" marB="23929" anchor="ctr">
                    <a:lnL>
                      <a:noFill/>
                    </a:lnL>
                    <a:lnR>
                      <a:noFill/>
                    </a:lnR>
                    <a:lnT>
                      <a:noFill/>
                    </a:lnT>
                    <a:lnB>
                      <a:noFill/>
                    </a:lnB>
                    <a:noFill/>
                  </a:tcPr>
                </a:tc>
                <a:tc>
                  <a:txBody>
                    <a:bodyPr/>
                    <a:lstStyle/>
                    <a:p>
                      <a:r>
                        <a:rPr lang="en-IN" sz="1400">
                          <a:effectLst/>
                        </a:rPr>
                        <a:t>0.487156</a:t>
                      </a:r>
                    </a:p>
                  </a:txBody>
                  <a:tcPr marL="47858" marR="47858" marT="23929" marB="23929" anchor="ctr">
                    <a:lnL>
                      <a:noFill/>
                    </a:lnL>
                    <a:lnR>
                      <a:noFill/>
                    </a:lnR>
                    <a:lnT>
                      <a:noFill/>
                    </a:lnT>
                    <a:lnB>
                      <a:noFill/>
                    </a:lnB>
                    <a:noFill/>
                  </a:tcPr>
                </a:tc>
                <a:tc>
                  <a:txBody>
                    <a:bodyPr/>
                    <a:lstStyle/>
                    <a:p>
                      <a:r>
                        <a:rPr lang="en-IN" sz="1400">
                          <a:effectLst/>
                        </a:rPr>
                        <a:t>0.532033</a:t>
                      </a:r>
                    </a:p>
                  </a:txBody>
                  <a:tcPr marL="47858" marR="47858" marT="23929" marB="23929" anchor="ctr">
                    <a:lnL>
                      <a:noFill/>
                    </a:lnL>
                    <a:lnR>
                      <a:noFill/>
                    </a:lnR>
                    <a:lnT>
                      <a:noFill/>
                    </a:lnT>
                    <a:lnB>
                      <a:noFill/>
                    </a:lnB>
                    <a:noFill/>
                  </a:tcPr>
                </a:tc>
                <a:tc>
                  <a:txBody>
                    <a:bodyPr/>
                    <a:lstStyle/>
                    <a:p>
                      <a:r>
                        <a:rPr lang="en-IN" sz="1400">
                          <a:effectLst/>
                        </a:rPr>
                        <a:t>0.480631</a:t>
                      </a:r>
                    </a:p>
                  </a:txBody>
                  <a:tcPr marL="47858" marR="47858" marT="23929" marB="23929" anchor="ctr">
                    <a:lnL>
                      <a:noFill/>
                    </a:lnL>
                    <a:lnR>
                      <a:noFill/>
                    </a:lnR>
                    <a:lnT>
                      <a:noFill/>
                    </a:lnT>
                    <a:lnB>
                      <a:noFill/>
                    </a:lnB>
                    <a:noFill/>
                  </a:tcPr>
                </a:tc>
                <a:tc>
                  <a:txBody>
                    <a:bodyPr/>
                    <a:lstStyle/>
                    <a:p>
                      <a:r>
                        <a:rPr lang="en-IN" sz="1400" dirty="0">
                          <a:effectLst/>
                        </a:rPr>
                        <a:t>718.000000</a:t>
                      </a:r>
                    </a:p>
                  </a:txBody>
                  <a:tcPr marL="47858" marR="47858" marT="23929" marB="23929" anchor="ctr">
                    <a:lnL>
                      <a:noFill/>
                    </a:lnL>
                    <a:lnR>
                      <a:noFill/>
                    </a:lnR>
                    <a:lnT>
                      <a:noFill/>
                    </a:lnT>
                    <a:lnB>
                      <a:noFill/>
                    </a:lnB>
                    <a:noFill/>
                  </a:tcPr>
                </a:tc>
                <a:extLst>
                  <a:ext uri="{0D108BD9-81ED-4DB2-BD59-A6C34878D82A}">
                    <a16:rowId xmlns:a16="http://schemas.microsoft.com/office/drawing/2014/main" val="4209256474"/>
                  </a:ext>
                </a:extLst>
              </a:tr>
            </a:tbl>
          </a:graphicData>
        </a:graphic>
      </p:graphicFrame>
    </p:spTree>
    <p:extLst>
      <p:ext uri="{BB962C8B-B14F-4D97-AF65-F5344CB8AC3E}">
        <p14:creationId xmlns:p14="http://schemas.microsoft.com/office/powerpoint/2010/main" val="821766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032C4-A807-2ACC-EFCE-9B10ECF02B61}"/>
              </a:ext>
            </a:extLst>
          </p:cNvPr>
          <p:cNvSpPr>
            <a:spLocks noGrp="1"/>
          </p:cNvSpPr>
          <p:nvPr>
            <p:ph type="title"/>
          </p:nvPr>
        </p:nvSpPr>
        <p:spPr>
          <a:xfrm>
            <a:off x="838200" y="365125"/>
            <a:ext cx="10515600" cy="1622295"/>
          </a:xfrm>
        </p:spPr>
        <p:txBody>
          <a:bodyPr>
            <a:normAutofit fontScale="90000"/>
          </a:bodyPr>
          <a:lstStyle/>
          <a:p>
            <a:r>
              <a:rPr lang="en-US" sz="4000" b="0" i="0" dirty="0">
                <a:solidFill>
                  <a:srgbClr val="202214"/>
                </a:solidFill>
                <a:effectLst/>
                <a:latin typeface="Times New Roman" panose="02020603050405020304" pitchFamily="18" charset="0"/>
                <a:cs typeface="Times New Roman" panose="02020603050405020304" pitchFamily="18" charset="0"/>
              </a:rPr>
              <a:t>Plotting the Classification Reports and Confusion Matrix</a:t>
            </a:r>
            <a:br>
              <a:rPr lang="en-US" b="0" i="0" dirty="0">
                <a:solidFill>
                  <a:srgbClr val="202214"/>
                </a:solidFill>
                <a:effectLst/>
                <a:latin typeface="Inter"/>
              </a:rPr>
            </a:br>
            <a:endParaRPr lang="en-IN" dirty="0"/>
          </a:p>
        </p:txBody>
      </p:sp>
      <p:sp>
        <p:nvSpPr>
          <p:cNvPr id="3" name="Content Placeholder 2">
            <a:extLst>
              <a:ext uri="{FF2B5EF4-FFF2-40B4-BE49-F238E27FC236}">
                <a16:creationId xmlns:a16="http://schemas.microsoft.com/office/drawing/2014/main" id="{09CCC7B7-FD04-EE23-8CB2-0C3065AF1077}"/>
              </a:ext>
            </a:extLst>
          </p:cNvPr>
          <p:cNvSpPr>
            <a:spLocks noGrp="1"/>
          </p:cNvSpPr>
          <p:nvPr>
            <p:ph idx="1"/>
          </p:nvPr>
        </p:nvSpPr>
        <p:spPr>
          <a:xfrm>
            <a:off x="838200" y="1436914"/>
            <a:ext cx="10515600" cy="5178490"/>
          </a:xfrm>
        </p:spPr>
        <p:txBody>
          <a:bodyPr>
            <a:normAutofit fontScale="92500" lnSpcReduction="20000"/>
          </a:bodyPr>
          <a:lstStyle/>
          <a:p>
            <a:pPr algn="l" fontAlgn="base">
              <a:spcAft>
                <a:spcPts val="900"/>
              </a:spcAft>
            </a:pPr>
            <a:r>
              <a:rPr lang="en-US" b="1" i="0" dirty="0">
                <a:solidFill>
                  <a:srgbClr val="3C4043"/>
                </a:solidFill>
                <a:effectLst/>
                <a:latin typeface="Times New Roman" panose="02020603050405020304" pitchFamily="18" charset="0"/>
                <a:cs typeface="Times New Roman" panose="02020603050405020304" pitchFamily="18" charset="0"/>
              </a:rPr>
              <a:t>Confusion matrix</a:t>
            </a:r>
            <a:r>
              <a:rPr lang="en-US" b="0" i="0" dirty="0">
                <a:solidFill>
                  <a:srgbClr val="3C4043"/>
                </a:solidFill>
                <a:effectLst/>
                <a:latin typeface="Times New Roman" panose="02020603050405020304" pitchFamily="18" charset="0"/>
                <a:cs typeface="Times New Roman" panose="02020603050405020304" pitchFamily="18" charset="0"/>
              </a:rPr>
              <a:t> and </a:t>
            </a:r>
            <a:r>
              <a:rPr lang="en-US" b="1" i="0" dirty="0">
                <a:solidFill>
                  <a:srgbClr val="3C4043"/>
                </a:solidFill>
                <a:effectLst/>
                <a:latin typeface="Times New Roman" panose="02020603050405020304" pitchFamily="18" charset="0"/>
                <a:cs typeface="Times New Roman" panose="02020603050405020304" pitchFamily="18" charset="0"/>
              </a:rPr>
              <a:t>classification report</a:t>
            </a:r>
            <a:r>
              <a:rPr lang="en-US" b="0" i="0" dirty="0">
                <a:solidFill>
                  <a:srgbClr val="3C4043"/>
                </a:solidFill>
                <a:effectLst/>
                <a:latin typeface="Times New Roman" panose="02020603050405020304" pitchFamily="18" charset="0"/>
                <a:cs typeface="Times New Roman" panose="02020603050405020304" pitchFamily="18" charset="0"/>
              </a:rPr>
              <a:t> are two important tools used for evaluating the performance of an image classification model.</a:t>
            </a:r>
          </a:p>
          <a:p>
            <a:pPr algn="l" fontAlgn="base">
              <a:spcAft>
                <a:spcPts val="1200"/>
              </a:spcAft>
            </a:pPr>
            <a:r>
              <a:rPr lang="en-US" b="0" i="0" dirty="0">
                <a:solidFill>
                  <a:srgbClr val="3C4043"/>
                </a:solidFill>
                <a:effectLst/>
                <a:latin typeface="Times New Roman" panose="02020603050405020304" pitchFamily="18" charset="0"/>
                <a:cs typeface="Times New Roman" panose="02020603050405020304" pitchFamily="18" charset="0"/>
              </a:rPr>
              <a:t>A </a:t>
            </a:r>
            <a:r>
              <a:rPr lang="en-US" b="1" i="0" dirty="0">
                <a:solidFill>
                  <a:srgbClr val="3C4043"/>
                </a:solidFill>
                <a:effectLst/>
                <a:latin typeface="Times New Roman" panose="02020603050405020304" pitchFamily="18" charset="0"/>
                <a:cs typeface="Times New Roman" panose="02020603050405020304" pitchFamily="18" charset="0"/>
              </a:rPr>
              <a:t>confusion matrix</a:t>
            </a:r>
            <a:r>
              <a:rPr lang="en-US" b="0" i="0" dirty="0">
                <a:solidFill>
                  <a:srgbClr val="3C4043"/>
                </a:solidFill>
                <a:effectLst/>
                <a:latin typeface="Times New Roman" panose="02020603050405020304" pitchFamily="18" charset="0"/>
                <a:cs typeface="Times New Roman" panose="02020603050405020304" pitchFamily="18" charset="0"/>
              </a:rPr>
              <a:t> is a table that summarizes the number of correct and incorrect predictions made by a classification model on a set of test data. It is usually represented as a square matrix with rows and columns representing the predicted and true class labels, respectively. The entries of the matrix indicate the number of test samples that belong to a certain class, and how many of those were classified correctly or incorrectly by the model. A confusion matrix can provide a detailed breakdown of the performance of the model, including measures such as accuracy, precision, recall, and F1-score for each class. It can be used to identify specific areas where the model is making errors, and to diagnose problems with the model's predictions.</a:t>
            </a:r>
          </a:p>
          <a:p>
            <a:pPr algn="l" fontAlgn="base">
              <a:spcAft>
                <a:spcPts val="1200"/>
              </a:spcAft>
            </a:pPr>
            <a:r>
              <a:rPr lang="en-US" b="0" i="0" dirty="0">
                <a:solidFill>
                  <a:srgbClr val="3C4043"/>
                </a:solidFill>
                <a:effectLst/>
                <a:latin typeface="Times New Roman" panose="02020603050405020304" pitchFamily="18" charset="0"/>
                <a:cs typeface="Times New Roman" panose="02020603050405020304" pitchFamily="18" charset="0"/>
              </a:rPr>
              <a:t>A </a:t>
            </a:r>
            <a:r>
              <a:rPr lang="en-US" b="1" i="0" dirty="0">
                <a:solidFill>
                  <a:srgbClr val="3C4043"/>
                </a:solidFill>
                <a:effectLst/>
                <a:latin typeface="Times New Roman" panose="02020603050405020304" pitchFamily="18" charset="0"/>
                <a:cs typeface="Times New Roman" panose="02020603050405020304" pitchFamily="18" charset="0"/>
              </a:rPr>
              <a:t>classification report</a:t>
            </a:r>
            <a:r>
              <a:rPr lang="en-US" b="0" i="0" dirty="0">
                <a:solidFill>
                  <a:srgbClr val="3C4043"/>
                </a:solidFill>
                <a:effectLst/>
                <a:latin typeface="Times New Roman" panose="02020603050405020304" pitchFamily="18" charset="0"/>
                <a:cs typeface="Times New Roman" panose="02020603050405020304" pitchFamily="18" charset="0"/>
              </a:rPr>
              <a:t> is a summary of the key performance metrics for a classification model, including precision, recall, and F1-score, as well as the overall accuracy of the model. It provides a concise overview of the model's performance, typically broken down by class, and can be used to quickly assess the strengths and weaknesses of the model. The report is often presented as a table, with each row representing a class and columns showing various performance metrics. The report may also include other metrics such as support (the number of test samples belonging to a particular class), and the macro- and micro-averages of the performance metrics across all classes.</a:t>
            </a:r>
          </a:p>
          <a:p>
            <a:pPr algn="l" fontAlgn="base">
              <a:spcAft>
                <a:spcPts val="1200"/>
              </a:spcAft>
            </a:pPr>
            <a:r>
              <a:rPr lang="en-US" b="0" i="0" dirty="0">
                <a:solidFill>
                  <a:srgbClr val="3C4043"/>
                </a:solidFill>
                <a:effectLst/>
                <a:latin typeface="Times New Roman" panose="02020603050405020304" pitchFamily="18" charset="0"/>
                <a:cs typeface="Times New Roman" panose="02020603050405020304" pitchFamily="18" charset="0"/>
              </a:rPr>
              <a:t>In image classification, both confusion matrix and classification report are important tools for evaluating the performance of the model, identifying areas for improvement, and making decisions about how to adjust the model's architecture or training parameters.</a:t>
            </a:r>
          </a:p>
          <a:p>
            <a:endParaRPr lang="en-IN" dirty="0"/>
          </a:p>
        </p:txBody>
      </p:sp>
    </p:spTree>
    <p:extLst>
      <p:ext uri="{BB962C8B-B14F-4D97-AF65-F5344CB8AC3E}">
        <p14:creationId xmlns:p14="http://schemas.microsoft.com/office/powerpoint/2010/main" val="2978300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A22D4-EB7B-58E8-55BE-104E0F32DA1F}"/>
              </a:ext>
            </a:extLst>
          </p:cNvPr>
          <p:cNvSpPr>
            <a:spLocks noGrp="1"/>
          </p:cNvSpPr>
          <p:nvPr>
            <p:ph type="title"/>
          </p:nvPr>
        </p:nvSpPr>
        <p:spPr>
          <a:xfrm>
            <a:off x="838200" y="279919"/>
            <a:ext cx="10515600" cy="1410770"/>
          </a:xfrm>
        </p:spPr>
        <p:txBody>
          <a:bodyPr>
            <a:noAutofit/>
          </a:bodyPr>
          <a:lstStyle/>
          <a:p>
            <a:r>
              <a:rPr lang="en-IN" sz="2000" dirty="0" err="1">
                <a:latin typeface="Times New Roman" panose="02020603050405020304" pitchFamily="18" charset="0"/>
                <a:cs typeface="Times New Roman" panose="02020603050405020304" pitchFamily="18" charset="0"/>
              </a:rPr>
              <a:t>disp</a:t>
            </a:r>
            <a:r>
              <a:rPr lang="en-IN" sz="2000" dirty="0">
                <a:latin typeface="Times New Roman" panose="02020603050405020304" pitchFamily="18" charset="0"/>
                <a:cs typeface="Times New Roman" panose="02020603050405020304" pitchFamily="18" charset="0"/>
              </a:rPr>
              <a:t> = </a:t>
            </a:r>
            <a:r>
              <a:rPr lang="en-IN" sz="2000" dirty="0" err="1">
                <a:latin typeface="Times New Roman" panose="02020603050405020304" pitchFamily="18" charset="0"/>
                <a:cs typeface="Times New Roman" panose="02020603050405020304" pitchFamily="18" charset="0"/>
              </a:rPr>
              <a:t>ConfusionMatrixDisplay</a:t>
            </a:r>
            <a:r>
              <a:rPr lang="en-IN" sz="2000" dirty="0">
                <a:latin typeface="Times New Roman" panose="02020603050405020304" pitchFamily="18" charset="0"/>
                <a:cs typeface="Times New Roman" panose="02020603050405020304" pitchFamily="18" charset="0"/>
              </a:rPr>
              <a:t>(</a:t>
            </a:r>
            <a:r>
              <a:rPr lang="en-IN" sz="2000" dirty="0" err="1">
                <a:latin typeface="Times New Roman" panose="02020603050405020304" pitchFamily="18" charset="0"/>
                <a:cs typeface="Times New Roman" panose="02020603050405020304" pitchFamily="18" charset="0"/>
              </a:rPr>
              <a:t>confusion_matrix</a:t>
            </a:r>
            <a:r>
              <a:rPr lang="en-IN" sz="2000" dirty="0">
                <a:latin typeface="Times New Roman" panose="02020603050405020304" pitchFamily="18" charset="0"/>
                <a:cs typeface="Times New Roman" panose="02020603050405020304" pitchFamily="18" charset="0"/>
              </a:rPr>
              <a:t>=cm, </a:t>
            </a:r>
            <a:r>
              <a:rPr lang="en-IN" sz="2000" dirty="0" err="1">
                <a:latin typeface="Times New Roman" panose="02020603050405020304" pitchFamily="18" charset="0"/>
                <a:cs typeface="Times New Roman" panose="02020603050405020304" pitchFamily="18" charset="0"/>
              </a:rPr>
              <a:t>display_labels</a:t>
            </a:r>
            <a:r>
              <a:rPr lang="en-IN" sz="2000" dirty="0">
                <a:latin typeface="Times New Roman" panose="02020603050405020304" pitchFamily="18" charset="0"/>
                <a:cs typeface="Times New Roman" panose="02020603050405020304" pitchFamily="18" charset="0"/>
              </a:rPr>
              <a:t>=list(set(</a:t>
            </a:r>
            <a:r>
              <a:rPr lang="en-IN" sz="2000" dirty="0" err="1">
                <a:latin typeface="Times New Roman" panose="02020603050405020304" pitchFamily="18" charset="0"/>
                <a:cs typeface="Times New Roman" panose="02020603050405020304" pitchFamily="18" charset="0"/>
              </a:rPr>
              <a:t>y_test</a:t>
            </a:r>
            <a:r>
              <a:rPr lang="en-IN" sz="2000" dirty="0">
                <a:latin typeface="Times New Roman" panose="02020603050405020304" pitchFamily="18" charset="0"/>
                <a:cs typeface="Times New Roman" panose="02020603050405020304" pitchFamily="18" charset="0"/>
              </a:rPr>
              <a:t>)))</a:t>
            </a:r>
            <a:br>
              <a:rPr lang="en-IN" sz="2000" dirty="0">
                <a:latin typeface="Times New Roman" panose="02020603050405020304" pitchFamily="18" charset="0"/>
                <a:cs typeface="Times New Roman" panose="02020603050405020304" pitchFamily="18" charset="0"/>
              </a:rPr>
            </a:br>
            <a:r>
              <a:rPr lang="en-IN" sz="2000" dirty="0" err="1">
                <a:latin typeface="Times New Roman" panose="02020603050405020304" pitchFamily="18" charset="0"/>
                <a:cs typeface="Times New Roman" panose="02020603050405020304" pitchFamily="18" charset="0"/>
              </a:rPr>
              <a:t>disp.plot</a:t>
            </a:r>
            <a:r>
              <a:rPr lang="en-IN" sz="2000" dirty="0">
                <a:latin typeface="Times New Roman" panose="02020603050405020304" pitchFamily="18" charset="0"/>
                <a:cs typeface="Times New Roman" panose="02020603050405020304" pitchFamily="18" charset="0"/>
              </a:rPr>
              <a:t>(</a:t>
            </a:r>
            <a:r>
              <a:rPr lang="en-IN" sz="2000" dirty="0" err="1">
                <a:latin typeface="Times New Roman" panose="02020603050405020304" pitchFamily="18" charset="0"/>
                <a:cs typeface="Times New Roman" panose="02020603050405020304" pitchFamily="18" charset="0"/>
              </a:rPr>
              <a:t>cmap</a:t>
            </a:r>
            <a:r>
              <a:rPr lang="en-IN" sz="2000" dirty="0">
                <a:latin typeface="Times New Roman" panose="02020603050405020304" pitchFamily="18" charset="0"/>
                <a:cs typeface="Times New Roman" panose="02020603050405020304" pitchFamily="18" charset="0"/>
              </a:rPr>
              <a:t>=</a:t>
            </a:r>
            <a:r>
              <a:rPr lang="en-IN" sz="2000" dirty="0" err="1">
                <a:latin typeface="Times New Roman" panose="02020603050405020304" pitchFamily="18" charset="0"/>
                <a:cs typeface="Times New Roman" panose="02020603050405020304" pitchFamily="18" charset="0"/>
              </a:rPr>
              <a:t>plt.cm.Blues</a:t>
            </a:r>
            <a:r>
              <a:rPr lang="en-IN" sz="2000" dirty="0">
                <a:latin typeface="Times New Roman" panose="02020603050405020304" pitchFamily="18" charset="0"/>
                <a:cs typeface="Times New Roman" panose="02020603050405020304" pitchFamily="18" charset="0"/>
              </a:rPr>
              <a:t>)</a:t>
            </a:r>
            <a:br>
              <a:rPr lang="en-IN" sz="2000" dirty="0">
                <a:latin typeface="Times New Roman" panose="02020603050405020304" pitchFamily="18" charset="0"/>
                <a:cs typeface="Times New Roman" panose="02020603050405020304" pitchFamily="18" charset="0"/>
              </a:rPr>
            </a:br>
            <a:r>
              <a:rPr lang="en-IN" sz="2000" dirty="0" err="1">
                <a:latin typeface="Times New Roman" panose="02020603050405020304" pitchFamily="18" charset="0"/>
                <a:cs typeface="Times New Roman" panose="02020603050405020304" pitchFamily="18" charset="0"/>
              </a:rPr>
              <a:t>plt.title</a:t>
            </a:r>
            <a:r>
              <a:rPr lang="en-IN" sz="2000" dirty="0">
                <a:latin typeface="Times New Roman" panose="02020603050405020304" pitchFamily="18" charset="0"/>
                <a:cs typeface="Times New Roman" panose="02020603050405020304" pitchFamily="18" charset="0"/>
              </a:rPr>
              <a:t>('Confusion Matrix')</a:t>
            </a:r>
            <a:br>
              <a:rPr lang="en-IN" sz="2000" dirty="0">
                <a:latin typeface="Times New Roman" panose="02020603050405020304" pitchFamily="18" charset="0"/>
                <a:cs typeface="Times New Roman" panose="02020603050405020304" pitchFamily="18" charset="0"/>
              </a:rPr>
            </a:br>
            <a:r>
              <a:rPr lang="en-IN" sz="2000" dirty="0" err="1">
                <a:latin typeface="Times New Roman" panose="02020603050405020304" pitchFamily="18" charset="0"/>
                <a:cs typeface="Times New Roman" panose="02020603050405020304" pitchFamily="18" charset="0"/>
              </a:rPr>
              <a:t>plt.show</a:t>
            </a:r>
            <a:r>
              <a:rPr lang="en-IN" sz="2000" dirty="0">
                <a:latin typeface="Times New Roman" panose="02020603050405020304" pitchFamily="18" charset="0"/>
                <a:cs typeface="Times New Roman" panose="02020603050405020304" pitchFamily="18" charset="0"/>
              </a:rPr>
              <a:t>()</a:t>
            </a:r>
            <a:br>
              <a:rPr lang="en-IN"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0C10A8E3-577D-1EE4-8BD7-DCCA58A74F89}"/>
              </a:ext>
            </a:extLst>
          </p:cNvPr>
          <p:cNvPicPr>
            <a:picLocks noGrp="1" noChangeAspect="1"/>
          </p:cNvPicPr>
          <p:nvPr>
            <p:ph idx="1"/>
          </p:nvPr>
        </p:nvPicPr>
        <p:blipFill>
          <a:blip r:embed="rId2"/>
          <a:stretch>
            <a:fillRect/>
          </a:stretch>
        </p:blipFill>
        <p:spPr>
          <a:xfrm>
            <a:off x="2620358" y="2160588"/>
            <a:ext cx="4711321" cy="3881437"/>
          </a:xfrm>
        </p:spPr>
      </p:pic>
    </p:spTree>
    <p:extLst>
      <p:ext uri="{BB962C8B-B14F-4D97-AF65-F5344CB8AC3E}">
        <p14:creationId xmlns:p14="http://schemas.microsoft.com/office/powerpoint/2010/main" val="31978266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0BCD4-9919-73D7-50D1-DD138FFE49CA}"/>
              </a:ext>
            </a:extLst>
          </p:cNvPr>
          <p:cNvSpPr>
            <a:spLocks noGrp="1"/>
          </p:cNvSpPr>
          <p:nvPr>
            <p:ph type="title"/>
          </p:nvPr>
        </p:nvSpPr>
        <p:spPr/>
        <p:txBody>
          <a:bodyPr/>
          <a:lstStyle/>
          <a:p>
            <a:r>
              <a:rPr lang="en-IN" b="0" i="0" dirty="0">
                <a:solidFill>
                  <a:srgbClr val="202214"/>
                </a:solidFill>
                <a:effectLst/>
                <a:latin typeface="Times New Roman" panose="02020603050405020304" pitchFamily="18" charset="0"/>
                <a:cs typeface="Times New Roman" panose="02020603050405020304" pitchFamily="18" charset="0"/>
              </a:rPr>
              <a:t>Grad-Cam Visualization</a:t>
            </a:r>
            <a:br>
              <a:rPr lang="en-IN" b="0" i="0" dirty="0">
                <a:solidFill>
                  <a:srgbClr val="202214"/>
                </a:solidFill>
                <a:effectLst/>
                <a:latin typeface="Inter"/>
              </a:rPr>
            </a:br>
            <a:endParaRPr lang="en-IN" dirty="0"/>
          </a:p>
        </p:txBody>
      </p:sp>
      <p:sp>
        <p:nvSpPr>
          <p:cNvPr id="3" name="Content Placeholder 2">
            <a:extLst>
              <a:ext uri="{FF2B5EF4-FFF2-40B4-BE49-F238E27FC236}">
                <a16:creationId xmlns:a16="http://schemas.microsoft.com/office/drawing/2014/main" id="{AF1DFD67-E4E9-8965-E7DF-14FB684E64F8}"/>
              </a:ext>
            </a:extLst>
          </p:cNvPr>
          <p:cNvSpPr>
            <a:spLocks noGrp="1"/>
          </p:cNvSpPr>
          <p:nvPr>
            <p:ph idx="1"/>
          </p:nvPr>
        </p:nvSpPr>
        <p:spPr/>
        <p:txBody>
          <a:bodyPr/>
          <a:lstStyle/>
          <a:p>
            <a:r>
              <a:rPr lang="en-US" b="1" i="0" dirty="0">
                <a:solidFill>
                  <a:srgbClr val="3C4043"/>
                </a:solidFill>
                <a:effectLst/>
                <a:latin typeface="Times New Roman" panose="02020603050405020304" pitchFamily="18" charset="0"/>
                <a:cs typeface="Times New Roman" panose="02020603050405020304" pitchFamily="18" charset="0"/>
              </a:rPr>
              <a:t>Grad-CAM (Gradient-weighted Class Activation Mapping)</a:t>
            </a:r>
            <a:r>
              <a:rPr lang="en-US" b="0" i="0" dirty="0">
                <a:solidFill>
                  <a:srgbClr val="3C4043"/>
                </a:solidFill>
                <a:effectLst/>
                <a:latin typeface="Times New Roman" panose="02020603050405020304" pitchFamily="18" charset="0"/>
                <a:cs typeface="Times New Roman" panose="02020603050405020304" pitchFamily="18" charset="0"/>
              </a:rPr>
              <a:t> is a technique used to visualize the regions of an input image that were most relevant for a neural network's prediction. It allows you to see which regions of the image the model focused on while making its prediction. Grad-CAM is a modification of the CAM technique that extends the latter to any model that uses a convolutional neural network (CNN) as its underlying architecture.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84344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2E6BF-7B52-0FF2-3C8A-6330514A1034}"/>
              </a:ext>
            </a:extLst>
          </p:cNvPr>
          <p:cNvSpPr>
            <a:spLocks noGrp="1"/>
          </p:cNvSpPr>
          <p:nvPr>
            <p:ph type="title"/>
          </p:nvPr>
        </p:nvSpPr>
        <p:spPr/>
        <p:txBody>
          <a:bodyPr>
            <a:normAutofit/>
          </a:bodyPr>
          <a:lstStyle/>
          <a:p>
            <a:r>
              <a:rPr lang="en-IN" sz="2800" dirty="0"/>
              <a:t>These are the some of pictures that I have got after the grad cam visualization.</a:t>
            </a:r>
          </a:p>
        </p:txBody>
      </p:sp>
      <p:pic>
        <p:nvPicPr>
          <p:cNvPr id="5" name="Content Placeholder 4">
            <a:extLst>
              <a:ext uri="{FF2B5EF4-FFF2-40B4-BE49-F238E27FC236}">
                <a16:creationId xmlns:a16="http://schemas.microsoft.com/office/drawing/2014/main" id="{CD613ACC-9129-CFAF-3181-81B85388E83A}"/>
              </a:ext>
            </a:extLst>
          </p:cNvPr>
          <p:cNvPicPr>
            <a:picLocks noGrp="1" noChangeAspect="1"/>
          </p:cNvPicPr>
          <p:nvPr>
            <p:ph idx="1"/>
          </p:nvPr>
        </p:nvPicPr>
        <p:blipFill>
          <a:blip r:embed="rId2"/>
          <a:stretch>
            <a:fillRect/>
          </a:stretch>
        </p:blipFill>
        <p:spPr>
          <a:xfrm>
            <a:off x="2046262" y="2160588"/>
            <a:ext cx="5859514" cy="3881437"/>
          </a:xfrm>
        </p:spPr>
      </p:pic>
    </p:spTree>
    <p:extLst>
      <p:ext uri="{BB962C8B-B14F-4D97-AF65-F5344CB8AC3E}">
        <p14:creationId xmlns:p14="http://schemas.microsoft.com/office/powerpoint/2010/main" val="314245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CD608-AC2E-348F-350F-03BC3975A4A2}"/>
              </a:ext>
            </a:extLst>
          </p:cNvPr>
          <p:cNvSpPr>
            <a:spLocks noGrp="1"/>
          </p:cNvSpPr>
          <p:nvPr>
            <p:ph type="title"/>
          </p:nvPr>
        </p:nvSpPr>
        <p:spPr>
          <a:xfrm>
            <a:off x="3834579" y="365125"/>
            <a:ext cx="3274143" cy="1325563"/>
          </a:xfrm>
        </p:spPr>
        <p:txBody>
          <a:bodyPr/>
          <a:lstStyle/>
          <a:p>
            <a:r>
              <a:rPr lang="en-IN" b="1"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8D9DA7E5-BE74-8487-F582-85B549C3D3E4}"/>
              </a:ext>
            </a:extLst>
          </p:cNvPr>
          <p:cNvSpPr>
            <a:spLocks noGrp="1"/>
          </p:cNvSpPr>
          <p:nvPr>
            <p:ph idx="1"/>
          </p:nvPr>
        </p:nvSpPr>
        <p:spPr/>
        <p:txBody>
          <a:bodyPr>
            <a:normAutofit fontScale="85000" lnSpcReduction="10000"/>
          </a:bodyPr>
          <a:lstStyle/>
          <a:p>
            <a:r>
              <a:rPr lang="en-US" sz="2000" b="0" i="0" dirty="0">
                <a:solidFill>
                  <a:srgbClr val="3C4043"/>
                </a:solidFill>
                <a:effectLst/>
                <a:latin typeface="verdana" panose="020B0604030504040204" pitchFamily="34" charset="0"/>
              </a:rPr>
              <a:t>Animal image classification is a complex task that involves using artificial intelligence (AI) algorithms to identify and categorize animals based on their visual characteristics.</a:t>
            </a:r>
          </a:p>
          <a:p>
            <a:r>
              <a:rPr lang="en-US" sz="2000" b="0" i="0" dirty="0">
                <a:solidFill>
                  <a:srgbClr val="3C4043"/>
                </a:solidFill>
                <a:effectLst/>
                <a:latin typeface="verdana" panose="020B0604030504040204" pitchFamily="34" charset="0"/>
              </a:rPr>
              <a:t> With the advent of deep learning and computer vision technologies, it is now possible to develop highly accurate and efficient animal image classification systems that can analyze millions of images in real-time.</a:t>
            </a:r>
          </a:p>
          <a:p>
            <a:r>
              <a:rPr lang="en-US" sz="2000" b="0" i="0" dirty="0">
                <a:solidFill>
                  <a:srgbClr val="3C4043"/>
                </a:solidFill>
                <a:effectLst/>
                <a:latin typeface="verdana" panose="020B0604030504040204" pitchFamily="34" charset="0"/>
              </a:rPr>
              <a:t>One of the primary challenges in animal image classification is dealing with the vast amount of visual data that is available. This data can be highly diverse, ranging from low-quality camera trap images to high-resolution photos captured by professional photographers. </a:t>
            </a:r>
          </a:p>
          <a:p>
            <a:r>
              <a:rPr lang="en-US" sz="2000" b="0" i="0" dirty="0">
                <a:solidFill>
                  <a:srgbClr val="3C4043"/>
                </a:solidFill>
                <a:effectLst/>
                <a:latin typeface="verdana" panose="020B0604030504040204" pitchFamily="34" charset="0"/>
              </a:rPr>
              <a:t>Additionally, the appearance of animals can vary significantly depending on factors such as age, sex, and location. To overcome these challenges, researchers often rely on deep learning models that can learn from large datasets and generalize well to new images.</a:t>
            </a:r>
            <a:endParaRPr lang="en-IN" sz="2000" dirty="0"/>
          </a:p>
        </p:txBody>
      </p:sp>
    </p:spTree>
    <p:extLst>
      <p:ext uri="{BB962C8B-B14F-4D97-AF65-F5344CB8AC3E}">
        <p14:creationId xmlns:p14="http://schemas.microsoft.com/office/powerpoint/2010/main" val="4259257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CC34CA-C782-B0E4-73F3-CE7386F1B576}"/>
              </a:ext>
            </a:extLst>
          </p:cNvPr>
          <p:cNvSpPr>
            <a:spLocks noGrp="1"/>
          </p:cNvSpPr>
          <p:nvPr>
            <p:ph idx="1"/>
          </p:nvPr>
        </p:nvSpPr>
        <p:spPr>
          <a:xfrm>
            <a:off x="838200" y="304800"/>
            <a:ext cx="10515600" cy="5872163"/>
          </a:xfrm>
        </p:spPr>
        <p:txBody>
          <a:bodyPr>
            <a:normAutofit/>
          </a:bodyPr>
          <a:lstStyle/>
          <a:p>
            <a:r>
              <a:rPr lang="en-US" sz="2000" b="0" i="0" dirty="0">
                <a:solidFill>
                  <a:srgbClr val="3C4043"/>
                </a:solidFill>
                <a:effectLst/>
                <a:latin typeface="verdana" panose="020B0604030504040204" pitchFamily="34" charset="0"/>
              </a:rPr>
              <a:t>Another important consideration in animal image classification is the ethical implications of this technology. </a:t>
            </a:r>
          </a:p>
          <a:p>
            <a:r>
              <a:rPr lang="en-US" sz="2000" b="0" i="0" dirty="0">
                <a:solidFill>
                  <a:srgbClr val="3C4043"/>
                </a:solidFill>
                <a:effectLst/>
                <a:latin typeface="verdana" panose="020B0604030504040204" pitchFamily="34" charset="0"/>
              </a:rPr>
              <a:t>While AI-powered wildlife monitoring systems have the potential to revolutionize conservation efforts, they also raise concerns about privacy, data security, and animal welfare. </a:t>
            </a:r>
          </a:p>
          <a:p>
            <a:r>
              <a:rPr lang="en-US" sz="2000" b="0" i="0" dirty="0">
                <a:solidFill>
                  <a:srgbClr val="3C4043"/>
                </a:solidFill>
                <a:effectLst/>
                <a:latin typeface="verdana" panose="020B0604030504040204" pitchFamily="34" charset="0"/>
              </a:rPr>
              <a:t>It is crucial for researchers and developers to prioritize ethical considerations and collaborate with stakeholders such as conservationists, animal rights groups, and indigenous communities to ensure that these systems are used responsibly and for the greater good.</a:t>
            </a:r>
            <a:endParaRPr lang="en-IN" sz="2000" dirty="0"/>
          </a:p>
        </p:txBody>
      </p:sp>
    </p:spTree>
    <p:extLst>
      <p:ext uri="{BB962C8B-B14F-4D97-AF65-F5344CB8AC3E}">
        <p14:creationId xmlns:p14="http://schemas.microsoft.com/office/powerpoint/2010/main" val="476073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9A380-118A-1E1B-C923-37CEBD33B6BA}"/>
              </a:ext>
            </a:extLst>
          </p:cNvPr>
          <p:cNvSpPr>
            <a:spLocks noGrp="1"/>
          </p:cNvSpPr>
          <p:nvPr>
            <p:ph type="title"/>
          </p:nvPr>
        </p:nvSpPr>
        <p:spPr>
          <a:xfrm>
            <a:off x="838200" y="365125"/>
            <a:ext cx="10515600" cy="1178540"/>
          </a:xfrm>
        </p:spPr>
        <p:txBody>
          <a:bodyPr>
            <a:normAutofit fontScale="90000"/>
          </a:bodyPr>
          <a:lstStyle/>
          <a:p>
            <a:r>
              <a:rPr lang="en-IN" b="0" i="0" dirty="0">
                <a:solidFill>
                  <a:srgbClr val="202214"/>
                </a:solidFill>
                <a:effectLst/>
                <a:latin typeface="Inter"/>
              </a:rPr>
              <a:t>Import Necessary Libraries</a:t>
            </a:r>
            <a:br>
              <a:rPr lang="en-IN" b="0" i="0" dirty="0">
                <a:solidFill>
                  <a:srgbClr val="202214"/>
                </a:solidFill>
                <a:effectLst/>
                <a:latin typeface="Inter"/>
              </a:rPr>
            </a:br>
            <a:endParaRPr lang="en-IN" dirty="0"/>
          </a:p>
        </p:txBody>
      </p:sp>
      <p:sp>
        <p:nvSpPr>
          <p:cNvPr id="3" name="Content Placeholder 2">
            <a:extLst>
              <a:ext uri="{FF2B5EF4-FFF2-40B4-BE49-F238E27FC236}">
                <a16:creationId xmlns:a16="http://schemas.microsoft.com/office/drawing/2014/main" id="{1FDA17DE-3AE1-E103-93D3-EC19C4F07437}"/>
              </a:ext>
            </a:extLst>
          </p:cNvPr>
          <p:cNvSpPr>
            <a:spLocks noGrp="1"/>
          </p:cNvSpPr>
          <p:nvPr>
            <p:ph idx="1"/>
          </p:nvPr>
        </p:nvSpPr>
        <p:spPr>
          <a:xfrm>
            <a:off x="614265" y="1216691"/>
            <a:ext cx="10515600" cy="8367251"/>
          </a:xfrm>
        </p:spPr>
        <p:txBody>
          <a:bodyPr>
            <a:normAutofit/>
          </a:bodyPr>
          <a:lstStyle/>
          <a:p>
            <a:pPr>
              <a:lnSpc>
                <a:spcPts val="1425"/>
              </a:lnSpc>
            </a:pPr>
            <a:r>
              <a:rPr lang="en-IN" sz="2000" b="0" dirty="0">
                <a:solidFill>
                  <a:srgbClr val="7CA668"/>
                </a:solidFill>
                <a:effectLst/>
                <a:latin typeface="Consolas" panose="020B0609020204030204" pitchFamily="49" charset="0"/>
              </a:rPr>
              <a:t># Import Data Science Libraries</a:t>
            </a:r>
            <a:endParaRPr lang="en-IN" sz="2000" b="0" dirty="0">
              <a:solidFill>
                <a:srgbClr val="FFFFFF"/>
              </a:solidFill>
              <a:effectLst/>
              <a:latin typeface="Consolas" panose="020B0609020204030204" pitchFamily="49" charset="0"/>
            </a:endParaRPr>
          </a:p>
          <a:p>
            <a:pPr>
              <a:lnSpc>
                <a:spcPts val="1425"/>
              </a:lnSpc>
            </a:pPr>
            <a:r>
              <a:rPr lang="en-IN" sz="2000" b="0" dirty="0">
                <a:solidFill>
                  <a:srgbClr val="C586C0"/>
                </a:solidFill>
                <a:effectLst/>
                <a:latin typeface="Consolas" panose="020B0609020204030204" pitchFamily="49" charset="0"/>
              </a:rPr>
              <a:t>import</a:t>
            </a:r>
            <a:r>
              <a:rPr lang="en-IN" sz="2000" b="0" dirty="0">
                <a:solidFill>
                  <a:srgbClr val="FFFFFF"/>
                </a:solidFill>
                <a:effectLst/>
                <a:latin typeface="Consolas" panose="020B0609020204030204" pitchFamily="49" charset="0"/>
              </a:rPr>
              <a:t> </a:t>
            </a:r>
            <a:r>
              <a:rPr lang="en-IN" sz="2000" b="0" dirty="0" err="1">
                <a:solidFill>
                  <a:srgbClr val="4EC9B0"/>
                </a:solidFill>
                <a:effectLst/>
                <a:latin typeface="Consolas" panose="020B0609020204030204" pitchFamily="49" charset="0"/>
              </a:rPr>
              <a:t>numpy</a:t>
            </a:r>
            <a:r>
              <a:rPr lang="en-IN" sz="2000" b="0" dirty="0">
                <a:solidFill>
                  <a:srgbClr val="FFFFFF"/>
                </a:solidFill>
                <a:effectLst/>
                <a:latin typeface="Consolas" panose="020B0609020204030204" pitchFamily="49" charset="0"/>
              </a:rPr>
              <a:t> </a:t>
            </a:r>
            <a:r>
              <a:rPr lang="en-IN" sz="2000" b="0" dirty="0">
                <a:solidFill>
                  <a:srgbClr val="C586C0"/>
                </a:solidFill>
                <a:effectLst/>
                <a:latin typeface="Consolas" panose="020B0609020204030204" pitchFamily="49" charset="0"/>
              </a:rPr>
              <a:t>as</a:t>
            </a:r>
            <a:r>
              <a:rPr lang="en-IN" sz="2000" b="0" dirty="0">
                <a:solidFill>
                  <a:srgbClr val="FFFFFF"/>
                </a:solidFill>
                <a:effectLst/>
                <a:latin typeface="Consolas" panose="020B0609020204030204" pitchFamily="49" charset="0"/>
              </a:rPr>
              <a:t> </a:t>
            </a:r>
            <a:r>
              <a:rPr lang="en-IN" sz="2000" b="0" dirty="0">
                <a:solidFill>
                  <a:srgbClr val="4EC9B0"/>
                </a:solidFill>
                <a:effectLst/>
                <a:latin typeface="Consolas" panose="020B0609020204030204" pitchFamily="49" charset="0"/>
              </a:rPr>
              <a:t>np</a:t>
            </a:r>
            <a:endParaRPr lang="en-IN" sz="2000" b="0" dirty="0">
              <a:solidFill>
                <a:srgbClr val="FFFFFF"/>
              </a:solidFill>
              <a:effectLst/>
              <a:latin typeface="Consolas" panose="020B0609020204030204" pitchFamily="49" charset="0"/>
            </a:endParaRPr>
          </a:p>
          <a:p>
            <a:pPr>
              <a:lnSpc>
                <a:spcPts val="1425"/>
              </a:lnSpc>
            </a:pPr>
            <a:r>
              <a:rPr lang="en-IN" sz="2000" b="0" dirty="0">
                <a:solidFill>
                  <a:srgbClr val="C586C0"/>
                </a:solidFill>
                <a:effectLst/>
                <a:latin typeface="Consolas" panose="020B0609020204030204" pitchFamily="49" charset="0"/>
              </a:rPr>
              <a:t>import</a:t>
            </a:r>
            <a:r>
              <a:rPr lang="en-IN" sz="2000" b="0" dirty="0">
                <a:solidFill>
                  <a:srgbClr val="FFFFFF"/>
                </a:solidFill>
                <a:effectLst/>
                <a:latin typeface="Consolas" panose="020B0609020204030204" pitchFamily="49" charset="0"/>
              </a:rPr>
              <a:t> </a:t>
            </a:r>
            <a:r>
              <a:rPr lang="en-IN" sz="2000" b="0" dirty="0">
                <a:solidFill>
                  <a:srgbClr val="4EC9B0"/>
                </a:solidFill>
                <a:effectLst/>
                <a:latin typeface="Consolas" panose="020B0609020204030204" pitchFamily="49" charset="0"/>
              </a:rPr>
              <a:t>pandas</a:t>
            </a:r>
            <a:r>
              <a:rPr lang="en-IN" sz="2000" b="0" dirty="0">
                <a:solidFill>
                  <a:srgbClr val="FFFFFF"/>
                </a:solidFill>
                <a:effectLst/>
                <a:latin typeface="Consolas" panose="020B0609020204030204" pitchFamily="49" charset="0"/>
              </a:rPr>
              <a:t> </a:t>
            </a:r>
            <a:r>
              <a:rPr lang="en-IN" sz="2000" b="0" dirty="0">
                <a:solidFill>
                  <a:srgbClr val="C586C0"/>
                </a:solidFill>
                <a:effectLst/>
                <a:latin typeface="Consolas" panose="020B0609020204030204" pitchFamily="49" charset="0"/>
              </a:rPr>
              <a:t>as</a:t>
            </a:r>
            <a:r>
              <a:rPr lang="en-IN" sz="2000" b="0" dirty="0">
                <a:solidFill>
                  <a:srgbClr val="FFFFFF"/>
                </a:solidFill>
                <a:effectLst/>
                <a:latin typeface="Consolas" panose="020B0609020204030204" pitchFamily="49" charset="0"/>
              </a:rPr>
              <a:t> </a:t>
            </a:r>
            <a:r>
              <a:rPr lang="en-IN" sz="2000" b="0" dirty="0">
                <a:solidFill>
                  <a:srgbClr val="4EC9B0"/>
                </a:solidFill>
                <a:effectLst/>
                <a:latin typeface="Consolas" panose="020B0609020204030204" pitchFamily="49" charset="0"/>
              </a:rPr>
              <a:t>pd</a:t>
            </a:r>
            <a:endParaRPr lang="en-IN" sz="2000" b="0" dirty="0">
              <a:solidFill>
                <a:srgbClr val="FFFFFF"/>
              </a:solidFill>
              <a:effectLst/>
              <a:latin typeface="Consolas" panose="020B0609020204030204" pitchFamily="49" charset="0"/>
            </a:endParaRPr>
          </a:p>
          <a:p>
            <a:pPr>
              <a:lnSpc>
                <a:spcPts val="1425"/>
              </a:lnSpc>
            </a:pPr>
            <a:r>
              <a:rPr lang="en-IN" sz="2000" b="0" dirty="0">
                <a:solidFill>
                  <a:srgbClr val="C586C0"/>
                </a:solidFill>
                <a:effectLst/>
                <a:latin typeface="Consolas" panose="020B0609020204030204" pitchFamily="49" charset="0"/>
              </a:rPr>
              <a:t>import</a:t>
            </a:r>
            <a:r>
              <a:rPr lang="en-IN" sz="2000" b="0" dirty="0">
                <a:solidFill>
                  <a:srgbClr val="FFFFFF"/>
                </a:solidFill>
                <a:effectLst/>
                <a:latin typeface="Consolas" panose="020B0609020204030204" pitchFamily="49" charset="0"/>
              </a:rPr>
              <a:t> </a:t>
            </a:r>
            <a:r>
              <a:rPr lang="en-IN" sz="2000" b="0" dirty="0" err="1">
                <a:solidFill>
                  <a:srgbClr val="4EC9B0"/>
                </a:solidFill>
                <a:effectLst/>
                <a:latin typeface="Consolas" panose="020B0609020204030204" pitchFamily="49" charset="0"/>
              </a:rPr>
              <a:t>tensorflow</a:t>
            </a:r>
            <a:r>
              <a:rPr lang="en-IN" sz="2000" b="0" dirty="0">
                <a:solidFill>
                  <a:srgbClr val="FFFFFF"/>
                </a:solidFill>
                <a:effectLst/>
                <a:latin typeface="Consolas" panose="020B0609020204030204" pitchFamily="49" charset="0"/>
              </a:rPr>
              <a:t> </a:t>
            </a:r>
            <a:r>
              <a:rPr lang="en-IN" sz="2000" b="0" dirty="0">
                <a:solidFill>
                  <a:srgbClr val="C586C0"/>
                </a:solidFill>
                <a:effectLst/>
                <a:latin typeface="Consolas" panose="020B0609020204030204" pitchFamily="49" charset="0"/>
              </a:rPr>
              <a:t>as</a:t>
            </a:r>
            <a:r>
              <a:rPr lang="en-IN" sz="2000" b="0" dirty="0">
                <a:solidFill>
                  <a:srgbClr val="FFFFFF"/>
                </a:solidFill>
                <a:effectLst/>
                <a:latin typeface="Consolas" panose="020B0609020204030204" pitchFamily="49" charset="0"/>
              </a:rPr>
              <a:t> </a:t>
            </a:r>
            <a:r>
              <a:rPr lang="en-IN" sz="2000" b="0" dirty="0" err="1">
                <a:solidFill>
                  <a:srgbClr val="4EC9B0"/>
                </a:solidFill>
                <a:effectLst/>
                <a:latin typeface="Consolas" panose="020B0609020204030204" pitchFamily="49" charset="0"/>
              </a:rPr>
              <a:t>tf</a:t>
            </a:r>
            <a:endParaRPr lang="en-IN" sz="2000" b="0" dirty="0">
              <a:solidFill>
                <a:srgbClr val="FFFFFF"/>
              </a:solidFill>
              <a:effectLst/>
              <a:latin typeface="Consolas" panose="020B0609020204030204" pitchFamily="49" charset="0"/>
            </a:endParaRPr>
          </a:p>
          <a:p>
            <a:pPr>
              <a:lnSpc>
                <a:spcPts val="1425"/>
              </a:lnSpc>
            </a:pPr>
            <a:r>
              <a:rPr lang="en-IN" sz="2000" b="0" dirty="0">
                <a:solidFill>
                  <a:srgbClr val="C586C0"/>
                </a:solidFill>
                <a:effectLst/>
                <a:latin typeface="Consolas" panose="020B0609020204030204" pitchFamily="49" charset="0"/>
              </a:rPr>
              <a:t>from</a:t>
            </a:r>
            <a:r>
              <a:rPr lang="en-IN" sz="2000" b="0" dirty="0">
                <a:solidFill>
                  <a:srgbClr val="FFFFFF"/>
                </a:solidFill>
                <a:effectLst/>
                <a:latin typeface="Consolas" panose="020B0609020204030204" pitchFamily="49" charset="0"/>
              </a:rPr>
              <a:t> </a:t>
            </a:r>
            <a:r>
              <a:rPr lang="en-IN" sz="2000" b="0" dirty="0" err="1">
                <a:solidFill>
                  <a:srgbClr val="4EC9B0"/>
                </a:solidFill>
                <a:effectLst/>
                <a:latin typeface="Consolas" panose="020B0609020204030204" pitchFamily="49" charset="0"/>
              </a:rPr>
              <a:t>sklearn</a:t>
            </a:r>
            <a:r>
              <a:rPr lang="en-IN" sz="2000" b="0" dirty="0" err="1">
                <a:solidFill>
                  <a:srgbClr val="FFFFFF"/>
                </a:solidFill>
                <a:effectLst/>
                <a:latin typeface="Consolas" panose="020B0609020204030204" pitchFamily="49" charset="0"/>
              </a:rPr>
              <a:t>.</a:t>
            </a:r>
            <a:r>
              <a:rPr lang="en-IN" sz="2000" b="0" dirty="0" err="1">
                <a:solidFill>
                  <a:srgbClr val="4EC9B0"/>
                </a:solidFill>
                <a:effectLst/>
                <a:latin typeface="Consolas" panose="020B0609020204030204" pitchFamily="49" charset="0"/>
              </a:rPr>
              <a:t>model_selection</a:t>
            </a:r>
            <a:r>
              <a:rPr lang="en-IN" sz="2000" b="0" dirty="0">
                <a:solidFill>
                  <a:srgbClr val="FFFFFF"/>
                </a:solidFill>
                <a:effectLst/>
                <a:latin typeface="Consolas" panose="020B0609020204030204" pitchFamily="49" charset="0"/>
              </a:rPr>
              <a:t> </a:t>
            </a:r>
            <a:r>
              <a:rPr lang="en-IN" sz="2000" b="0" dirty="0">
                <a:solidFill>
                  <a:srgbClr val="C586C0"/>
                </a:solidFill>
                <a:effectLst/>
                <a:latin typeface="Consolas" panose="020B0609020204030204" pitchFamily="49" charset="0"/>
              </a:rPr>
              <a:t>import</a:t>
            </a:r>
            <a:r>
              <a:rPr lang="en-IN" sz="2000" b="0" dirty="0">
                <a:solidFill>
                  <a:srgbClr val="FFFFFF"/>
                </a:solidFill>
                <a:effectLst/>
                <a:latin typeface="Consolas" panose="020B0609020204030204" pitchFamily="49" charset="0"/>
              </a:rPr>
              <a:t> </a:t>
            </a:r>
            <a:r>
              <a:rPr lang="en-IN" sz="2000" b="0" dirty="0" err="1">
                <a:solidFill>
                  <a:srgbClr val="DCDCAA"/>
                </a:solidFill>
                <a:effectLst/>
                <a:latin typeface="Consolas" panose="020B0609020204030204" pitchFamily="49" charset="0"/>
              </a:rPr>
              <a:t>train_test_split</a:t>
            </a:r>
            <a:endParaRPr lang="en-IN" sz="2000" b="0" dirty="0">
              <a:solidFill>
                <a:srgbClr val="FFFFFF"/>
              </a:solidFill>
              <a:effectLst/>
              <a:latin typeface="Consolas" panose="020B0609020204030204" pitchFamily="49" charset="0"/>
            </a:endParaRPr>
          </a:p>
          <a:p>
            <a:pPr>
              <a:lnSpc>
                <a:spcPts val="1425"/>
              </a:lnSpc>
            </a:pPr>
            <a:r>
              <a:rPr lang="en-IN" sz="2000" b="0" dirty="0">
                <a:solidFill>
                  <a:srgbClr val="C586C0"/>
                </a:solidFill>
                <a:effectLst/>
                <a:latin typeface="Consolas" panose="020B0609020204030204" pitchFamily="49" charset="0"/>
              </a:rPr>
              <a:t>import</a:t>
            </a:r>
            <a:r>
              <a:rPr lang="en-IN" sz="2000" b="0" dirty="0">
                <a:solidFill>
                  <a:srgbClr val="FFFFFF"/>
                </a:solidFill>
                <a:effectLst/>
                <a:latin typeface="Consolas" panose="020B0609020204030204" pitchFamily="49" charset="0"/>
              </a:rPr>
              <a:t> </a:t>
            </a:r>
            <a:r>
              <a:rPr lang="en-IN" sz="2000" b="0" dirty="0" err="1">
                <a:solidFill>
                  <a:srgbClr val="4EC9B0"/>
                </a:solidFill>
                <a:effectLst/>
                <a:latin typeface="Consolas" panose="020B0609020204030204" pitchFamily="49" charset="0"/>
              </a:rPr>
              <a:t>itertools</a:t>
            </a:r>
            <a:endParaRPr lang="en-IN" sz="2000" b="0" dirty="0">
              <a:solidFill>
                <a:srgbClr val="FFFFFF"/>
              </a:solidFill>
              <a:effectLst/>
              <a:latin typeface="Consolas" panose="020B0609020204030204" pitchFamily="49" charset="0"/>
            </a:endParaRPr>
          </a:p>
          <a:p>
            <a:pPr>
              <a:lnSpc>
                <a:spcPts val="1425"/>
              </a:lnSpc>
            </a:pPr>
            <a:r>
              <a:rPr lang="en-IN" sz="2000" b="0" dirty="0">
                <a:solidFill>
                  <a:srgbClr val="C586C0"/>
                </a:solidFill>
                <a:effectLst/>
                <a:latin typeface="Consolas" panose="020B0609020204030204" pitchFamily="49" charset="0"/>
              </a:rPr>
              <a:t>import</a:t>
            </a:r>
            <a:r>
              <a:rPr lang="en-IN" sz="2000" b="0" dirty="0">
                <a:solidFill>
                  <a:srgbClr val="FFFFFF"/>
                </a:solidFill>
                <a:effectLst/>
                <a:latin typeface="Consolas" panose="020B0609020204030204" pitchFamily="49" charset="0"/>
              </a:rPr>
              <a:t> </a:t>
            </a:r>
            <a:r>
              <a:rPr lang="en-IN" sz="2000" b="0" dirty="0">
                <a:solidFill>
                  <a:srgbClr val="4EC9B0"/>
                </a:solidFill>
                <a:effectLst/>
                <a:latin typeface="Consolas" panose="020B0609020204030204" pitchFamily="49" charset="0"/>
              </a:rPr>
              <a:t>random</a:t>
            </a:r>
            <a:r>
              <a:rPr lang="en-IN" sz="2000" b="0" dirty="0">
                <a:solidFill>
                  <a:srgbClr val="FFFFFF"/>
                </a:solidFill>
                <a:effectLst/>
                <a:latin typeface="Consolas" panose="020B0609020204030204" pitchFamily="49" charset="0"/>
              </a:rPr>
              <a:t> </a:t>
            </a:r>
          </a:p>
          <a:p>
            <a:pPr>
              <a:lnSpc>
                <a:spcPts val="1425"/>
              </a:lnSpc>
            </a:pPr>
            <a:r>
              <a:rPr lang="en-IN" sz="2000" b="0" dirty="0">
                <a:solidFill>
                  <a:srgbClr val="C586C0"/>
                </a:solidFill>
                <a:effectLst/>
                <a:latin typeface="Consolas" panose="020B0609020204030204" pitchFamily="49" charset="0"/>
              </a:rPr>
              <a:t>import</a:t>
            </a:r>
            <a:r>
              <a:rPr lang="en-IN" sz="2000" b="0" dirty="0">
                <a:solidFill>
                  <a:srgbClr val="FFFFFF"/>
                </a:solidFill>
                <a:effectLst/>
                <a:latin typeface="Consolas" panose="020B0609020204030204" pitchFamily="49" charset="0"/>
              </a:rPr>
              <a:t> </a:t>
            </a:r>
            <a:r>
              <a:rPr lang="en-IN" sz="2000" b="0" dirty="0" err="1">
                <a:solidFill>
                  <a:srgbClr val="4EC9B0"/>
                </a:solidFill>
                <a:effectLst/>
                <a:latin typeface="Consolas" panose="020B0609020204030204" pitchFamily="49" charset="0"/>
              </a:rPr>
              <a:t>os</a:t>
            </a:r>
            <a:r>
              <a:rPr lang="en-IN" sz="2000" b="0" dirty="0" err="1">
                <a:solidFill>
                  <a:srgbClr val="FFFFFF"/>
                </a:solidFill>
                <a:effectLst/>
                <a:latin typeface="Consolas" panose="020B0609020204030204" pitchFamily="49" charset="0"/>
              </a:rPr>
              <a:t>.</a:t>
            </a:r>
            <a:r>
              <a:rPr lang="en-IN" sz="2000" b="0" dirty="0" err="1">
                <a:solidFill>
                  <a:srgbClr val="4EC9B0"/>
                </a:solidFill>
                <a:effectLst/>
                <a:latin typeface="Consolas" panose="020B0609020204030204" pitchFamily="49" charset="0"/>
              </a:rPr>
              <a:t>path</a:t>
            </a:r>
            <a:endParaRPr lang="en-IN" sz="2000" b="0" dirty="0">
              <a:solidFill>
                <a:srgbClr val="FFFFFF"/>
              </a:solidFill>
              <a:effectLst/>
              <a:latin typeface="Consolas" panose="020B0609020204030204" pitchFamily="49" charset="0"/>
            </a:endParaRPr>
          </a:p>
          <a:p>
            <a:pPr>
              <a:lnSpc>
                <a:spcPts val="1425"/>
              </a:lnSpc>
            </a:pPr>
            <a:r>
              <a:rPr lang="en-IN" sz="2000" b="0" dirty="0">
                <a:solidFill>
                  <a:srgbClr val="C586C0"/>
                </a:solidFill>
                <a:effectLst/>
                <a:latin typeface="Consolas" panose="020B0609020204030204" pitchFamily="49" charset="0"/>
              </a:rPr>
              <a:t>from</a:t>
            </a:r>
            <a:r>
              <a:rPr lang="en-IN" sz="2000" b="0" dirty="0">
                <a:solidFill>
                  <a:srgbClr val="FFFFFF"/>
                </a:solidFill>
                <a:effectLst/>
                <a:latin typeface="Consolas" panose="020B0609020204030204" pitchFamily="49" charset="0"/>
              </a:rPr>
              <a:t> </a:t>
            </a:r>
            <a:r>
              <a:rPr lang="en-IN" sz="2000" b="0" dirty="0" err="1">
                <a:solidFill>
                  <a:srgbClr val="4EC9B0"/>
                </a:solidFill>
                <a:effectLst/>
                <a:latin typeface="Consolas" panose="020B0609020204030204" pitchFamily="49" charset="0"/>
              </a:rPr>
              <a:t>pathlib</a:t>
            </a:r>
            <a:r>
              <a:rPr lang="en-IN" sz="2000" b="0" dirty="0">
                <a:solidFill>
                  <a:srgbClr val="FFFFFF"/>
                </a:solidFill>
                <a:effectLst/>
                <a:latin typeface="Consolas" panose="020B0609020204030204" pitchFamily="49" charset="0"/>
              </a:rPr>
              <a:t> </a:t>
            </a:r>
            <a:r>
              <a:rPr lang="en-IN" sz="2000" b="0" dirty="0">
                <a:solidFill>
                  <a:srgbClr val="C586C0"/>
                </a:solidFill>
                <a:effectLst/>
                <a:latin typeface="Consolas" panose="020B0609020204030204" pitchFamily="49" charset="0"/>
              </a:rPr>
              <a:t>import</a:t>
            </a:r>
            <a:r>
              <a:rPr lang="en-IN" sz="2000" b="0" dirty="0">
                <a:solidFill>
                  <a:srgbClr val="FFFFFF"/>
                </a:solidFill>
                <a:effectLst/>
                <a:latin typeface="Consolas" panose="020B0609020204030204" pitchFamily="49" charset="0"/>
              </a:rPr>
              <a:t> </a:t>
            </a:r>
            <a:r>
              <a:rPr lang="en-IN" sz="2000" b="0" dirty="0">
                <a:solidFill>
                  <a:srgbClr val="4EC9B0"/>
                </a:solidFill>
                <a:effectLst/>
                <a:latin typeface="Consolas" panose="020B0609020204030204" pitchFamily="49" charset="0"/>
              </a:rPr>
              <a:t>Path</a:t>
            </a:r>
            <a:endParaRPr lang="en-IN" sz="2000" b="0" dirty="0">
              <a:solidFill>
                <a:srgbClr val="FFFFFF"/>
              </a:solidFill>
              <a:effectLst/>
              <a:latin typeface="Consolas" panose="020B0609020204030204" pitchFamily="49" charset="0"/>
            </a:endParaRPr>
          </a:p>
          <a:p>
            <a:endParaRPr lang="en-IN" dirty="0"/>
          </a:p>
        </p:txBody>
      </p:sp>
    </p:spTree>
    <p:extLst>
      <p:ext uri="{BB962C8B-B14F-4D97-AF65-F5344CB8AC3E}">
        <p14:creationId xmlns:p14="http://schemas.microsoft.com/office/powerpoint/2010/main" val="636494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BC981D-5CB4-4EA1-130D-4A71C95E8622}"/>
              </a:ext>
            </a:extLst>
          </p:cNvPr>
          <p:cNvSpPr>
            <a:spLocks noGrp="1"/>
          </p:cNvSpPr>
          <p:nvPr>
            <p:ph idx="4294967295"/>
          </p:nvPr>
        </p:nvSpPr>
        <p:spPr>
          <a:xfrm>
            <a:off x="0" y="522288"/>
            <a:ext cx="10515600" cy="5654675"/>
          </a:xfrm>
        </p:spPr>
        <p:txBody>
          <a:bodyPr/>
          <a:lstStyle/>
          <a:p>
            <a:r>
              <a:rPr lang="en-IN" b="0" i="0" dirty="0">
                <a:solidFill>
                  <a:srgbClr val="202214"/>
                </a:solidFill>
                <a:effectLst/>
                <a:latin typeface="Inter"/>
              </a:rPr>
              <a:t>Load and Transform Data</a:t>
            </a:r>
          </a:p>
          <a:p>
            <a:endParaRPr lang="en-IN" dirty="0"/>
          </a:p>
        </p:txBody>
      </p:sp>
      <p:sp>
        <p:nvSpPr>
          <p:cNvPr id="4" name="TextBox 3">
            <a:extLst>
              <a:ext uri="{FF2B5EF4-FFF2-40B4-BE49-F238E27FC236}">
                <a16:creationId xmlns:a16="http://schemas.microsoft.com/office/drawing/2014/main" id="{D2B40749-D61F-0B0E-CD70-7312CD8C7EE5}"/>
              </a:ext>
            </a:extLst>
          </p:cNvPr>
          <p:cNvSpPr txBox="1"/>
          <p:nvPr/>
        </p:nvSpPr>
        <p:spPr>
          <a:xfrm>
            <a:off x="838200" y="993624"/>
            <a:ext cx="8707793" cy="5355312"/>
          </a:xfrm>
          <a:prstGeom prst="rect">
            <a:avLst/>
          </a:prstGeom>
          <a:noFill/>
        </p:spPr>
        <p:txBody>
          <a:bodyPr wrap="square">
            <a:spAutoFit/>
          </a:bodyPr>
          <a:lstStyle/>
          <a:p>
            <a:r>
              <a:rPr lang="en-IN" dirty="0"/>
              <a:t># Walk through each directory</a:t>
            </a:r>
          </a:p>
          <a:p>
            <a:r>
              <a:rPr lang="en-IN" dirty="0"/>
              <a:t>dataset = </a:t>
            </a:r>
            <a:r>
              <a:rPr lang="en-IN" dirty="0" err="1"/>
              <a:t>r"C</a:t>
            </a:r>
            <a:r>
              <a:rPr lang="en-IN" dirty="0"/>
              <a:t>:\Users\rupsy\OneDrive\Desktop\Internship Projects\Projects-20240722T093004Z-001\Projects\</a:t>
            </a:r>
            <a:r>
              <a:rPr lang="en-IN" dirty="0" err="1"/>
              <a:t>animal_classification</a:t>
            </a:r>
            <a:r>
              <a:rPr lang="en-IN" dirty="0"/>
              <a:t>\Animal Classification\dataset"</a:t>
            </a:r>
          </a:p>
          <a:p>
            <a:r>
              <a:rPr lang="en-IN" dirty="0" err="1"/>
              <a:t>walk_through_dir</a:t>
            </a:r>
            <a:r>
              <a:rPr lang="en-IN" dirty="0"/>
              <a:t>(dataset)                                                                                               </a:t>
            </a:r>
          </a:p>
          <a:p>
            <a:r>
              <a:rPr lang="en-IN" dirty="0"/>
              <a:t>I have load the data to get the images to read </a:t>
            </a:r>
            <a:r>
              <a:rPr lang="en-IN" dirty="0" err="1"/>
              <a:t>properaly</a:t>
            </a:r>
            <a:r>
              <a:rPr lang="en-IN" dirty="0"/>
              <a:t>.   </a:t>
            </a:r>
          </a:p>
          <a:p>
            <a:r>
              <a:rPr lang="en-IN" dirty="0"/>
              <a:t>After reading the images I have convert path to </a:t>
            </a:r>
            <a:r>
              <a:rPr lang="en-IN" dirty="0" err="1"/>
              <a:t>dataframe</a:t>
            </a:r>
            <a:r>
              <a:rPr lang="en-IN" dirty="0"/>
              <a:t> to do all EDA and visualizations.</a:t>
            </a:r>
          </a:p>
          <a:p>
            <a:r>
              <a:rPr lang="en-IN" dirty="0"/>
              <a:t>def </a:t>
            </a:r>
            <a:r>
              <a:rPr lang="en-IN" dirty="0" err="1"/>
              <a:t>convert_path_to_df</a:t>
            </a:r>
            <a:r>
              <a:rPr lang="en-IN" dirty="0"/>
              <a:t>(dataset):</a:t>
            </a:r>
          </a:p>
          <a:p>
            <a:r>
              <a:rPr lang="en-IN" dirty="0"/>
              <a:t>    </a:t>
            </a:r>
            <a:r>
              <a:rPr lang="en-IN" dirty="0" err="1"/>
              <a:t>image_dir</a:t>
            </a:r>
            <a:r>
              <a:rPr lang="en-IN" dirty="0"/>
              <a:t> = Path(dataset)</a:t>
            </a:r>
          </a:p>
          <a:p>
            <a:r>
              <a:rPr lang="en-IN" dirty="0"/>
              <a:t># Get </a:t>
            </a:r>
            <a:r>
              <a:rPr lang="en-IN" dirty="0" err="1"/>
              <a:t>filepaths</a:t>
            </a:r>
            <a:r>
              <a:rPr lang="en-IN" dirty="0"/>
              <a:t> and labels</a:t>
            </a:r>
          </a:p>
          <a:p>
            <a:r>
              <a:rPr lang="en-IN" dirty="0"/>
              <a:t>    </a:t>
            </a:r>
            <a:r>
              <a:rPr lang="en-IN" dirty="0" err="1"/>
              <a:t>filepaths</a:t>
            </a:r>
            <a:r>
              <a:rPr lang="en-IN" dirty="0"/>
              <a:t> = list(</a:t>
            </a:r>
            <a:r>
              <a:rPr lang="en-IN" dirty="0" err="1"/>
              <a:t>image_dir.glob</a:t>
            </a:r>
            <a:r>
              <a:rPr lang="en-IN" dirty="0"/>
              <a:t>(r'**/*.JPG')) + list(</a:t>
            </a:r>
            <a:r>
              <a:rPr lang="en-IN" dirty="0" err="1"/>
              <a:t>image_dir.glob</a:t>
            </a:r>
            <a:r>
              <a:rPr lang="en-IN" dirty="0"/>
              <a:t>(r'**/*.jpg')) + list(</a:t>
            </a:r>
            <a:r>
              <a:rPr lang="en-IN" dirty="0" err="1"/>
              <a:t>image_dir.glob</a:t>
            </a:r>
            <a:r>
              <a:rPr lang="en-IN" dirty="0"/>
              <a:t>(r'**/*.jpeg')) + list(</a:t>
            </a:r>
            <a:r>
              <a:rPr lang="en-IN" dirty="0" err="1"/>
              <a:t>image_dir.glob</a:t>
            </a:r>
            <a:r>
              <a:rPr lang="en-IN" dirty="0"/>
              <a:t>(r'**/*.PNG'))</a:t>
            </a:r>
          </a:p>
          <a:p>
            <a:r>
              <a:rPr lang="en-IN" dirty="0"/>
              <a:t>labels = list(map(lambda x: </a:t>
            </a:r>
            <a:r>
              <a:rPr lang="en-IN" dirty="0" err="1"/>
              <a:t>os.path.split</a:t>
            </a:r>
            <a:r>
              <a:rPr lang="en-IN" dirty="0"/>
              <a:t>(</a:t>
            </a:r>
            <a:r>
              <a:rPr lang="en-IN" dirty="0" err="1"/>
              <a:t>os.path.split</a:t>
            </a:r>
            <a:r>
              <a:rPr lang="en-IN" dirty="0"/>
              <a:t>(x)[0])[1], </a:t>
            </a:r>
            <a:r>
              <a:rPr lang="en-IN" dirty="0" err="1"/>
              <a:t>filepaths</a:t>
            </a:r>
            <a:r>
              <a:rPr lang="en-IN" dirty="0"/>
              <a:t>))</a:t>
            </a:r>
          </a:p>
          <a:p>
            <a:r>
              <a:rPr lang="en-IN" dirty="0"/>
              <a:t>   </a:t>
            </a:r>
            <a:r>
              <a:rPr lang="en-IN" dirty="0" err="1"/>
              <a:t>filepaths</a:t>
            </a:r>
            <a:r>
              <a:rPr lang="en-IN" dirty="0"/>
              <a:t> = </a:t>
            </a:r>
            <a:r>
              <a:rPr lang="en-IN" dirty="0" err="1"/>
              <a:t>pd.Series</a:t>
            </a:r>
            <a:r>
              <a:rPr lang="en-IN" dirty="0"/>
              <a:t>(</a:t>
            </a:r>
            <a:r>
              <a:rPr lang="en-IN" dirty="0" err="1"/>
              <a:t>filepaths</a:t>
            </a:r>
            <a:r>
              <a:rPr lang="en-IN" dirty="0"/>
              <a:t>, name='</a:t>
            </a:r>
            <a:r>
              <a:rPr lang="en-IN" dirty="0" err="1"/>
              <a:t>Filepath</a:t>
            </a:r>
            <a:r>
              <a:rPr lang="en-IN" dirty="0"/>
              <a:t>').</a:t>
            </a:r>
            <a:r>
              <a:rPr lang="en-IN" dirty="0" err="1"/>
              <a:t>astype</a:t>
            </a:r>
            <a:r>
              <a:rPr lang="en-IN" dirty="0"/>
              <a:t>(str)</a:t>
            </a:r>
          </a:p>
          <a:p>
            <a:r>
              <a:rPr lang="en-IN" dirty="0"/>
              <a:t>    labels = </a:t>
            </a:r>
            <a:r>
              <a:rPr lang="en-IN" dirty="0" err="1"/>
              <a:t>pd.Series</a:t>
            </a:r>
            <a:r>
              <a:rPr lang="en-IN" dirty="0"/>
              <a:t>(labels, name='Label')</a:t>
            </a:r>
          </a:p>
          <a:p>
            <a:r>
              <a:rPr lang="en-IN" dirty="0"/>
              <a:t># Concatenate </a:t>
            </a:r>
            <a:r>
              <a:rPr lang="en-IN" dirty="0" err="1"/>
              <a:t>filepaths</a:t>
            </a:r>
            <a:r>
              <a:rPr lang="en-IN" dirty="0"/>
              <a:t> and labels</a:t>
            </a:r>
          </a:p>
          <a:p>
            <a:r>
              <a:rPr lang="en-IN" dirty="0"/>
              <a:t>    </a:t>
            </a:r>
            <a:r>
              <a:rPr lang="en-IN" dirty="0" err="1"/>
              <a:t>image_df</a:t>
            </a:r>
            <a:r>
              <a:rPr lang="en-IN" dirty="0"/>
              <a:t> = </a:t>
            </a:r>
            <a:r>
              <a:rPr lang="en-IN" dirty="0" err="1"/>
              <a:t>pd.concat</a:t>
            </a:r>
            <a:r>
              <a:rPr lang="en-IN" dirty="0"/>
              <a:t>([</a:t>
            </a:r>
            <a:r>
              <a:rPr lang="en-IN" dirty="0" err="1"/>
              <a:t>filepaths</a:t>
            </a:r>
            <a:r>
              <a:rPr lang="en-IN" dirty="0"/>
              <a:t>, labels], axis=1)</a:t>
            </a:r>
          </a:p>
          <a:p>
            <a:r>
              <a:rPr lang="en-IN" dirty="0"/>
              <a:t>    return </a:t>
            </a:r>
            <a:r>
              <a:rPr lang="en-IN" dirty="0" err="1"/>
              <a:t>image_df</a:t>
            </a:r>
            <a:endParaRPr lang="en-IN" dirty="0"/>
          </a:p>
          <a:p>
            <a:endParaRPr lang="en-IN" dirty="0"/>
          </a:p>
          <a:p>
            <a:r>
              <a:rPr lang="en-IN" dirty="0" err="1"/>
              <a:t>image_df</a:t>
            </a:r>
            <a:r>
              <a:rPr lang="en-IN" dirty="0"/>
              <a:t> = </a:t>
            </a:r>
            <a:r>
              <a:rPr lang="en-IN" dirty="0" err="1"/>
              <a:t>convert_path_to_df</a:t>
            </a:r>
            <a:r>
              <a:rPr lang="en-IN" dirty="0"/>
              <a:t>(dataset)   </a:t>
            </a:r>
          </a:p>
        </p:txBody>
      </p:sp>
    </p:spTree>
    <p:extLst>
      <p:ext uri="{BB962C8B-B14F-4D97-AF65-F5344CB8AC3E}">
        <p14:creationId xmlns:p14="http://schemas.microsoft.com/office/powerpoint/2010/main" val="2220036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D0A023-C52B-8646-A112-01663975B030}"/>
              </a:ext>
            </a:extLst>
          </p:cNvPr>
          <p:cNvPicPr>
            <a:picLocks noChangeAspect="1"/>
          </p:cNvPicPr>
          <p:nvPr/>
        </p:nvPicPr>
        <p:blipFill>
          <a:blip r:embed="rId2"/>
          <a:stretch>
            <a:fillRect/>
          </a:stretch>
        </p:blipFill>
        <p:spPr>
          <a:xfrm>
            <a:off x="531845" y="214605"/>
            <a:ext cx="10356980" cy="6419734"/>
          </a:xfrm>
          <a:prstGeom prst="rect">
            <a:avLst/>
          </a:prstGeom>
        </p:spPr>
      </p:pic>
    </p:spTree>
    <p:extLst>
      <p:ext uri="{BB962C8B-B14F-4D97-AF65-F5344CB8AC3E}">
        <p14:creationId xmlns:p14="http://schemas.microsoft.com/office/powerpoint/2010/main" val="2651222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F6026-07E7-0D80-586E-0EABE0503999}"/>
              </a:ext>
            </a:extLst>
          </p:cNvPr>
          <p:cNvSpPr>
            <a:spLocks noGrp="1"/>
          </p:cNvSpPr>
          <p:nvPr>
            <p:ph type="title"/>
          </p:nvPr>
        </p:nvSpPr>
        <p:spPr>
          <a:xfrm>
            <a:off x="838200" y="365125"/>
            <a:ext cx="10515600" cy="3628377"/>
          </a:xfrm>
        </p:spPr>
        <p:txBody>
          <a:bodyPr>
            <a:normAutofit/>
          </a:bodyPr>
          <a:lstStyle/>
          <a:p>
            <a:r>
              <a:rPr lang="en-IN" sz="2000" dirty="0">
                <a:latin typeface="Times New Roman" panose="02020603050405020304" pitchFamily="18" charset="0"/>
                <a:cs typeface="Times New Roman" panose="02020603050405020304" pitchFamily="18" charset="0"/>
              </a:rPr>
              <a:t>The above bar chart is showing the count of images that which animals images are there present in dataset . For example from above we can conclude that Panda have maximum images in the dataset.</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And dog has the less number of images in the dataset. </a:t>
            </a:r>
            <a:br>
              <a:rPr lang="en-IN" sz="2000" dirty="0">
                <a:latin typeface="Times New Roman" panose="02020603050405020304" pitchFamily="18" charset="0"/>
                <a:cs typeface="Times New Roman" panose="02020603050405020304" pitchFamily="18" charset="0"/>
              </a:rPr>
            </a:br>
            <a:r>
              <a:rPr lang="en-US" sz="2000" i="0" dirty="0">
                <a:solidFill>
                  <a:srgbClr val="3C4043"/>
                </a:solidFill>
                <a:effectLst/>
                <a:latin typeface="Times New Roman" panose="02020603050405020304" pitchFamily="18" charset="0"/>
                <a:cs typeface="Times New Roman" panose="02020603050405020304" pitchFamily="18" charset="0"/>
              </a:rPr>
              <a:t>The first column </a:t>
            </a:r>
            <a:r>
              <a:rPr lang="en-US" sz="2000" i="0" dirty="0" err="1">
                <a:solidFill>
                  <a:srgbClr val="3C4043"/>
                </a:solidFill>
                <a:effectLst/>
                <a:latin typeface="Times New Roman" panose="02020603050405020304" pitchFamily="18" charset="0"/>
                <a:cs typeface="Times New Roman" panose="02020603050405020304" pitchFamily="18" charset="0"/>
              </a:rPr>
              <a:t>filepaths</a:t>
            </a:r>
            <a:r>
              <a:rPr lang="en-US" sz="2000" i="0" dirty="0">
                <a:solidFill>
                  <a:srgbClr val="3C4043"/>
                </a:solidFill>
                <a:effectLst/>
                <a:latin typeface="Times New Roman" panose="02020603050405020304" pitchFamily="18" charset="0"/>
                <a:cs typeface="Times New Roman" panose="02020603050405020304" pitchFamily="18" charset="0"/>
              </a:rPr>
              <a:t> contains the file path location of each individual images. The second column labels, on the other hand, contains the class label of the corresponding image from the file path</a:t>
            </a:r>
            <a:br>
              <a:rPr lang="en-IN" sz="2000" dirty="0"/>
            </a:br>
            <a:endParaRPr lang="en-IN" sz="2000" dirty="0"/>
          </a:p>
        </p:txBody>
      </p:sp>
    </p:spTree>
    <p:extLst>
      <p:ext uri="{BB962C8B-B14F-4D97-AF65-F5344CB8AC3E}">
        <p14:creationId xmlns:p14="http://schemas.microsoft.com/office/powerpoint/2010/main" val="506622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CE89CD-A732-672A-400A-3B5664098C73}"/>
              </a:ext>
            </a:extLst>
          </p:cNvPr>
          <p:cNvSpPr>
            <a:spLocks noGrp="1"/>
          </p:cNvSpPr>
          <p:nvPr>
            <p:ph type="title"/>
          </p:nvPr>
        </p:nvSpPr>
        <p:spPr/>
        <p:txBody>
          <a:bodyPr>
            <a:normAutofit/>
          </a:bodyPr>
          <a:lstStyle/>
          <a:p>
            <a:r>
              <a:rPr lang="en-US" sz="4400" b="0" i="0" dirty="0">
                <a:solidFill>
                  <a:srgbClr val="202214"/>
                </a:solidFill>
                <a:effectLst/>
                <a:latin typeface="Inter"/>
              </a:rPr>
              <a:t>Visualizing images from the dataset</a:t>
            </a:r>
            <a:endParaRPr lang="en-IN" dirty="0"/>
          </a:p>
        </p:txBody>
      </p:sp>
      <p:pic>
        <p:nvPicPr>
          <p:cNvPr id="6" name="Content Placeholder 5">
            <a:extLst>
              <a:ext uri="{FF2B5EF4-FFF2-40B4-BE49-F238E27FC236}">
                <a16:creationId xmlns:a16="http://schemas.microsoft.com/office/drawing/2014/main" id="{24225C14-C3A3-4EB9-FF68-E5D9809CBEE0}"/>
              </a:ext>
            </a:extLst>
          </p:cNvPr>
          <p:cNvPicPr>
            <a:picLocks noGrp="1" noChangeAspect="1"/>
          </p:cNvPicPr>
          <p:nvPr>
            <p:ph idx="1"/>
          </p:nvPr>
        </p:nvPicPr>
        <p:blipFill>
          <a:blip r:embed="rId2"/>
          <a:stretch>
            <a:fillRect/>
          </a:stretch>
        </p:blipFill>
        <p:spPr>
          <a:xfrm>
            <a:off x="2410165" y="2160588"/>
            <a:ext cx="5131707" cy="3881437"/>
          </a:xfrm>
        </p:spPr>
      </p:pic>
    </p:spTree>
    <p:extLst>
      <p:ext uri="{BB962C8B-B14F-4D97-AF65-F5344CB8AC3E}">
        <p14:creationId xmlns:p14="http://schemas.microsoft.com/office/powerpoint/2010/main" val="2564829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DC7AA-9104-5E82-0875-D1A17058B62F}"/>
              </a:ext>
            </a:extLst>
          </p:cNvPr>
          <p:cNvSpPr>
            <a:spLocks noGrp="1"/>
          </p:cNvSpPr>
          <p:nvPr>
            <p:ph type="title"/>
          </p:nvPr>
        </p:nvSpPr>
        <p:spPr/>
        <p:txBody>
          <a:bodyPr>
            <a:normAutofit/>
          </a:bodyPr>
          <a:lstStyle/>
          <a:p>
            <a:r>
              <a:rPr lang="en-IN" sz="2000" dirty="0">
                <a:latin typeface="Times New Roman" panose="02020603050405020304" pitchFamily="18" charset="0"/>
                <a:cs typeface="Times New Roman" panose="02020603050405020304" pitchFamily="18" charset="0"/>
              </a:rPr>
              <a:t>I got the above images randomly. If you iterate every time you will get different animals randomly whichever present in the dataset.</a:t>
            </a:r>
          </a:p>
        </p:txBody>
      </p:sp>
      <p:sp>
        <p:nvSpPr>
          <p:cNvPr id="3" name="Content Placeholder 2">
            <a:extLst>
              <a:ext uri="{FF2B5EF4-FFF2-40B4-BE49-F238E27FC236}">
                <a16:creationId xmlns:a16="http://schemas.microsoft.com/office/drawing/2014/main" id="{89726F03-2974-D7D4-D96F-EA38E4F45417}"/>
              </a:ext>
            </a:extLst>
          </p:cNvPr>
          <p:cNvSpPr>
            <a:spLocks noGrp="1"/>
          </p:cNvSpPr>
          <p:nvPr>
            <p:ph idx="1"/>
          </p:nvPr>
        </p:nvSpPr>
        <p:spPr>
          <a:xfrm>
            <a:off x="838200" y="1782147"/>
            <a:ext cx="10515600" cy="4394816"/>
          </a:xfrm>
        </p:spPr>
        <p:txBody>
          <a:bodyPr>
            <a:normAutofit/>
          </a:bodyPr>
          <a:lstStyle/>
          <a:p>
            <a:r>
              <a:rPr lang="en-IN" sz="2000" dirty="0">
                <a:latin typeface="Times New Roman" panose="02020603050405020304" pitchFamily="18" charset="0"/>
                <a:cs typeface="Times New Roman" panose="02020603050405020304" pitchFamily="18" charset="0"/>
              </a:rPr>
              <a:t>After that  you have to train and test the data for predictions to get accuracy. And I have got the following answer.</a:t>
            </a:r>
          </a:p>
          <a:p>
            <a:r>
              <a:rPr lang="en-US" sz="1400" b="0" i="0" dirty="0">
                <a:solidFill>
                  <a:srgbClr val="FFFFFF"/>
                </a:solidFill>
                <a:effectLst/>
                <a:latin typeface="Consolas" panose="020B0609020204030204" pitchFamily="49" charset="0"/>
              </a:rPr>
              <a:t>Found 2298 validated image filenames belonging to 15 classes. Found 574 validated image filenames </a:t>
            </a:r>
            <a:r>
              <a:rPr lang="en-US" sz="1050" b="0" i="0" dirty="0">
                <a:solidFill>
                  <a:srgbClr val="FFFFFF"/>
                </a:solidFill>
                <a:effectLst/>
                <a:latin typeface="Consolas" panose="020B0609020204030204" pitchFamily="49" charset="0"/>
              </a:rPr>
              <a:t>und 5 validated image filenames belonging to 15 classes. Found 718 validated image filenames belonging to 15 classes. </a:t>
            </a:r>
            <a:r>
              <a:rPr lang="en-US" sz="1400" b="0" i="0" dirty="0">
                <a:solidFill>
                  <a:srgbClr val="FFFFFF"/>
                </a:solidFill>
                <a:effectLst/>
                <a:latin typeface="Consolas" panose="020B0609020204030204" pitchFamily="49" charset="0"/>
              </a:rPr>
              <a:t>ng to 15 classes. Found 718 validated image filenames belonging to 15 classes.</a:t>
            </a: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05370B4-C5B9-B802-DD2C-9B77D0466804}"/>
              </a:ext>
            </a:extLst>
          </p:cNvPr>
          <p:cNvPicPr>
            <a:picLocks noChangeAspect="1"/>
          </p:cNvPicPr>
          <p:nvPr/>
        </p:nvPicPr>
        <p:blipFill>
          <a:blip r:embed="rId2"/>
          <a:stretch>
            <a:fillRect/>
          </a:stretch>
        </p:blipFill>
        <p:spPr>
          <a:xfrm>
            <a:off x="3114259" y="3024131"/>
            <a:ext cx="5963482" cy="809738"/>
          </a:xfrm>
          <a:prstGeom prst="rect">
            <a:avLst/>
          </a:prstGeom>
        </p:spPr>
      </p:pic>
    </p:spTree>
    <p:extLst>
      <p:ext uri="{BB962C8B-B14F-4D97-AF65-F5344CB8AC3E}">
        <p14:creationId xmlns:p14="http://schemas.microsoft.com/office/powerpoint/2010/main" val="112372779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96</TotalTime>
  <Words>1520</Words>
  <Application>Microsoft Office PowerPoint</Application>
  <PresentationFormat>Widescreen</PresentationFormat>
  <Paragraphs>154</Paragraphs>
  <Slides>18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Consolas</vt:lpstr>
      <vt:lpstr>inherit</vt:lpstr>
      <vt:lpstr>Inter</vt:lpstr>
      <vt:lpstr>Times New Roman</vt:lpstr>
      <vt:lpstr>Trebuchet MS</vt:lpstr>
      <vt:lpstr>verdana</vt:lpstr>
      <vt:lpstr>Wingdings 3</vt:lpstr>
      <vt:lpstr>Facet</vt:lpstr>
      <vt:lpstr>Animal Classification Analysis</vt:lpstr>
      <vt:lpstr>Introduction</vt:lpstr>
      <vt:lpstr>PowerPoint Presentation</vt:lpstr>
      <vt:lpstr>Import Necessary Libraries </vt:lpstr>
      <vt:lpstr>PowerPoint Presentation</vt:lpstr>
      <vt:lpstr>PowerPoint Presentation</vt:lpstr>
      <vt:lpstr>The above bar chart is showing the count of images that which animals images are there present in dataset . For example from above we can conclude that Panda have maximum images in the dataset. And dog has the less number of images in the dataset.  The first column filepaths contains the file path location of each individual images. The second column labels, on the other hand, contains the class label of the corresponding image from the file path </vt:lpstr>
      <vt:lpstr>Visualizing images from the dataset</vt:lpstr>
      <vt:lpstr>I got the above images randomly. If you iterate every time you will get different animals randomly whichever present in the dataset.</vt:lpstr>
      <vt:lpstr>Training the model </vt:lpstr>
      <vt:lpstr>Visualizing loss curves: </vt:lpstr>
      <vt:lpstr>Display 25 random pictures from the dataset  with their labels </vt:lpstr>
      <vt:lpstr>Separate in train and test data train_df, test_df = train_test_split(image_df, test_size=0.2, shuffle=True, random_state=42)</vt:lpstr>
      <vt:lpstr>report = classification_report(y_test, pred, output_dict=True) df = pd.DataFrame(report).transpose() df</vt:lpstr>
      <vt:lpstr>Plotting the Classification Reports and Confusion Matrix </vt:lpstr>
      <vt:lpstr>disp = ConfusionMatrixDisplay(confusion_matrix=cm, display_labels=list(set(y_test))) disp.plot(cmap=plt.cm.Blues) plt.title('Confusion Matrix') plt.show() </vt:lpstr>
      <vt:lpstr>Grad-Cam Visualization </vt:lpstr>
      <vt:lpstr>These are the some of pictures that I have got after the grad cam visualization.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Rupali Gawate</dc:creator>
  <cp:lastModifiedBy>Rupali Gawate</cp:lastModifiedBy>
  <cp:revision>2</cp:revision>
  <dcterms:created xsi:type="dcterms:W3CDTF">2025-02-07T08:02:53Z</dcterms:created>
  <dcterms:modified xsi:type="dcterms:W3CDTF">2025-02-23T16:51:53Z</dcterms:modified>
</cp:coreProperties>
</file>